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9:13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1368 24575,'3'-3'0,"-1"0"0,0 0 0,0-1 0,0 1 0,0 0 0,-1-1 0,1 1 0,-1-1 0,0 0 0,0 1 0,0-9 0,3-45 0,-4 40 0,0-46 0,-14-99 0,10 127 0,2 18 0,1 1 0,0 0 0,2-1 0,-1 1 0,5-21 0,-3 27 0,1 0 0,0 1 0,1-1 0,0 0 0,1 1 0,-1 0 0,2 0 0,-1 0 0,11-11 0,7-10 0,-14 17 0,1 1 0,0 0 0,18-16 0,-19 22 0,0-2 0,-1 1 0,0-1 0,-1 0 0,0-1 0,0 0 0,-1 0 0,0 0 0,-1-1 0,1 0 0,-2 0 0,0 0 0,4-12 0,-1-4 0,38-121 0,-40 136 0,0 0 0,1 0 0,0 1 0,1 0 0,0 0 0,1 0 0,0 1 0,0 0 0,10-7 0,12-9 0,50-30 0,14-12 0,-85 61 0,1 0 0,0 1 0,0 0 0,0 0 0,0 1 0,1 0 0,0 1 0,12-2 0,36-12 0,-30 6 0,1 3 0,0 0 0,0 2 0,1 1 0,33-1 0,159 7 0,-94 2 0,-102-4 0,-17 0 0,1 1 0,0 0 0,13 2 0,-24-2 0,0 0 0,0 0 0,0 0 0,1 0 0,-1 0 0,0 0 0,0 0 0,0 0 0,0 0 0,1 0 0,-1 0 0,0 0 0,0 1 0,0-1 0,0 0 0,0 0 0,1 0 0,-1 0 0,0 0 0,0 0 0,0 0 0,0 0 0,0 1 0,0-1 0,1 0 0,-1 0 0,0 0 0,0 0 0,0 0 0,0 1 0,0-1 0,0 0 0,0 0 0,0 0 0,0 0 0,0 1 0,0-1 0,0 0 0,0 0 0,0 0 0,0 0 0,0 1 0,0-1 0,0 0 0,0 0 0,0 0 0,0 0 0,0 1 0,0-1 0,0 0 0,0 0 0,-1 0 0,-9 10 0,-15 6 0,-8-5 0,27-10 0,-1 1 0,1 0 0,-1 0 0,1 1 0,0 0 0,0 0 0,0 1 0,0-1 0,1 1 0,-1 1 0,-5 5 0,-45 55 0,41-45 0,-1 0 0,-2-1 0,0-1 0,-28 21 0,45-38 0,-78 61 0,70-53 0,0 0 0,1 1 0,1 1 0,-1-1 0,2 1 0,-1 0 0,-4 13 0,-28 86 0,16-41 0,18-51 0,0 0 0,1 1 0,-2 28 0,4-27 0,0 0 0,-11 35 0,6-27 0,1 0 0,2 0 0,0 1 0,2 0 0,3 53 0,-3 46 0,-21-9 0,17-91 0,-13 37 0,-2 7 0,17-59 0,-1 0 0,0 0 0,0-1 0,-2 0 0,-10 17 0,8-15 0,0 1 0,-10 29 0,14-29 0,-1 1 0,0-1 0,0 0 0,-2-1 0,0 1 0,0-2 0,-2 1 0,-13 15 0,18-23 0,1 1 0,0-1 0,0 1 0,1-1 0,0 1 0,0 0 0,0 1 0,1-1 0,0 0 0,0 1 0,0 8 0,-11 35 0,5-30 0,-19 36 0,24-51 0,-1 0 0,0 0 0,-1 0 0,1-1 0,-1 1 0,0-1 0,0 0 0,-1-1 0,-9 7 0,15-10 0,-1-1 0,1 0 0,0 0 0,-1 1 0,1-1 0,-1 0 0,1 0 0,0 1 0,-1-1 0,1 0 0,-1 0 0,1 0 0,0 0 0,-1 0 0,1 0 0,-1 0 0,1 0 0,-1 0 0,1 0 0,0 0 0,-1 0 0,1 0 0,-1 0 0,1 0 0,0 0 0,-1 0 0,1 0 0,-1-1 0,1 1 0,0 0 0,-1 0 0,1 0 0,-1-1 0,-2-15 0,10-24 0,-6 37 0,64-218 0,-53 184 0,-2 10 0,2 1 0,0 0 0,1 1 0,2 1 0,33-44 0,-35 50 0,-1-1 0,-1 0 0,0-1 0,-2-1 0,0 1 0,-1-1 0,-1-1 0,-2 1 0,0-1 0,-1 0 0,-1-1 0,-1 1 0,-1-37 0,-3-24 0,3-106 0,-1 184 0,1 1 0,1 0 0,-1-1 0,1 1 0,-1 0 0,1 0 0,0 0 0,1 0 0,-1 0 0,1 1 0,0-1 0,-1 1 0,2-1 0,-1 1 0,0 0 0,1 0 0,-1 1 0,8-5 0,8-4 0,0 1 0,35-13 0,-30 14 0,14-8 0,-21 8 0,0 2 0,1 0 0,0 0 0,34-6 0,-52 13 0,0 0 0,1 0 0,-1 0 0,0-1 0,0 1 0,0 0 0,0 0 0,1 0 0,-1 0 0,0 0 0,0 0 0,0 0 0,0 0 0,1 0 0,-1 0 0,0 0 0,0 0 0,0 0 0,1 0 0,-1 0 0,0 0 0,0 0 0,0 0 0,0 0 0,1 1 0,-1-1 0,0 0 0,0 0 0,0 0 0,0 0 0,0 0 0,1 0 0,-1 0 0,0 1 0,0-1 0,0 0 0,0 0 0,0 0 0,0 0 0,0 1 0,0-1 0,1 0 0,-1 0 0,0 0 0,0 0 0,0 1 0,0-1 0,0 0 0,0 0 0,0 0 0,0 1 0,-8 9 0,-16 10 0,-147 116 0,44-31 0,100-84 0,-182 145 0,174-135 0,1 2 0,2 2 0,-46 62 0,70-84 0,0 1 0,0 1 0,1 0 0,1 0 0,0 0 0,1 1 0,1-1 0,1 1 0,-3 22 0,3 10 0,5 86 0,1-101 0,-1 0 0,-2 0 0,-2 1 0,-1-2 0,-1 1 0,-10 36 0,11-58 0,-1 0 0,-1-1 0,1 1 0,-2-1 0,0 0 0,0-1 0,0 1 0,-1-1 0,-1 0 0,1-1 0,-1 0 0,-1 0 0,0-1 0,0 0 0,0 0 0,-19 9 0,43-51 0,-3 14 0,91-140 0,-81 131 0,1 1 0,1 1 0,35-31 0,-24 26 0,48-62 0,-1 1 0,-28 38 0,93-92 0,-135 139 0,0-1 0,1 2 0,21-12 0,-4 2 0,-25 15 0,-1 0 0,0-1 0,0 0 0,0 0 0,0 0 0,-1 0 0,0-1 0,0 1 0,0-1 0,0 0 0,-1 0 0,0 0 0,0 0 0,0 0 0,0 0 0,-1-1 0,0 1 0,0 0 0,-1-1 0,1-8 0,-1 11 0,0 0 0,0-1 0,0 1 0,-1 0 0,1-1 0,-1 1 0,0 0 0,0 0 0,0-1 0,0 1 0,-1 0 0,1 0 0,-1 0 0,1 0 0,-1 1 0,0-1 0,-1 0 0,1 1 0,0-1 0,-1 1 0,1 0 0,-1 0 0,0 0 0,1 0 0,-1 0 0,0 1 0,0-1 0,0 1 0,0 0 0,-1 0 0,1 0 0,0 0 0,-1 0 0,-3 0 0,-46-1 0,0 1 0,-57 8 0,19 4 0,55-5 0,-1-2 0,1-2 0,-45-2 0,77 0 0,0-1 0,0 0 0,0 0 0,0 0 0,0-1 0,0 1 0,1-1 0,-1 0 0,0 0 0,1 0 0,-1 0 0,1-1 0,0 0 0,0 1 0,0-1 0,0 0 0,0 0 0,1-1 0,-1 1 0,1-1 0,0 1 0,0-1 0,0 0 0,-2-7 0,-2-7 0,1-1 0,0-1 0,2 1 0,-2-21 0,2 16 0,1 8 0,0-1 0,1 0 0,1 0 0,3-32 0,-1 39 0,1-1 0,0 1 0,0 0 0,1 1 0,0-1 0,1 1 0,0 0 0,0 0 0,8-10 0,21-20 0,1 2 0,1 1 0,43-32 0,0 0 0,-66 55 0,20-17 0,42-31 0,-73 60 0,0 0 0,0 0 0,0 0 0,0 0 0,0 0 0,0 0 0,0 0 0,0 1 0,0-1 0,0 1 0,1-1 0,3 1 0,-6 0 0,1 0 0,-1 0 0,1 0 0,-1 0 0,0 0 0,1 0 0,-1 1 0,0-1 0,1 0 0,-1 0 0,0 0 0,1 1 0,-1-1 0,0 0 0,1 0 0,-1 1 0,0-1 0,0 0 0,1 1 0,-1-1 0,0 0 0,0 1 0,0-1 0,1 0 0,-1 1 0,0-1 0,0 1 0,-4 19 0,-13 19 0,-3-1 0,-1-1 0,-48 64 0,20-40 0,-71 67 0,101-109 0,2 1 0,0 1 0,1 1 0,-21 38 0,13-12 0,-25 67 0,44-99 0,0 0 0,1 1 0,1 0 0,0 0 0,1 0 0,1 21 0,2-51 0,0 0 0,1 1 0,1-1 0,0 0 0,1 1 0,0-1 0,0 1 0,11-19 0,-1 6 0,1 1 0,1 0 0,28-31 0,-15 20 0,-2-1 0,-1-1 0,34-65 0,-37 60 0,1 0 0,59-73 0,-66 95 0,1 0 0,1 2 0,1 0 0,0 0 0,1 2 0,44-25 0,-55 36 0,14-9 0,1 2 0,0 1 0,49-15 0,-39 15 0,-27 8 0,0 0 0,1 0 0,0 1 0,-1 0 0,1 1 0,0 0 0,14 0 0,-23 1 0,1 0 0,-1 0 0,1 1 0,0-1 0,-1 0 0,1 0 0,-1 1 0,1-1 0,-1 0 0,1 1 0,-1-1 0,1 0 0,-1 1 0,0-1 0,1 1 0,-1-1 0,1 1 0,-1-1 0,0 1 0,1-1 0,-1 1 0,0-1 0,0 1 0,0 0 0,1-1 0,-1 1 0,0-1 0,0 1 0,0 0 0,0-1 0,0 1 0,0-1 0,0 1 0,0 0 0,0-1 0,0 1 0,0-1 0,-1 1 0,1 0 0,0-1 0,0 1 0,0-1 0,-1 1 0,1-1 0,0 1 0,-1-1 0,1 1 0,-1-1 0,0 1 0,-19 29 0,19-29 0,-52 58 0,-3-3 0,-2-3 0,-82 59 0,-14 11 0,-87 72 0,-12 10 0,226-181 0,-24 28 0,42-42 0,1 0 0,0 1 0,0-1 0,1 2 0,1-1 0,-6 13 0,12-24 0,0 1 0,0-1 0,-1 0 0,1 0 0,0 0 0,0 0 0,0 1 0,0-1 0,-1 0 0,1 0 0,0 0 0,0 1 0,0-1 0,0 0 0,0 0 0,0 0 0,-1 1 0,1-1 0,0 0 0,0 0 0,0 1 0,0-1 0,0 0 0,0 0 0,0 1 0,0-1 0,0 0 0,0 0 0,0 1 0,0-1 0,0 0 0,0 0 0,1 1 0,-1-1 0,0 0 0,0 0 0,0 0 0,0 1 0,0-1 0,0 0 0,1 0 0,-1 0 0,0 1 0,0-1 0,0 0 0,1 0 0,-1 0 0,12-9 0,14-22 0,7-12 0,224-283 0,-86 145 0,-2 1 0,-122 124 0,3 2 0,1 3 0,68-52 0,-97 86 0,0 2 0,1 0 0,0 2 0,2 1 0,-1 0 0,1 2 0,1 1 0,0 1 0,0 1 0,0 1 0,48-4 0,-66 10 0,4-1 0,-1 0 0,1 1 0,-1 1 0,1 0 0,11 2 0,-20-2 0,0 0 0,0 1 0,0-1 0,1 0 0,-1 1 0,-1 0 0,1-1 0,0 1 0,0 0 0,-1 1 0,1-1 0,-1 0 0,1 1 0,-1-1 0,0 1 0,0 0 0,0 0 0,-1 0 0,1 0 0,-1 0 0,2 4 0,1 4 0,-1 1 0,0-1 0,-1 1 0,-1-1 0,1 1 0,-2-1 0,0 1 0,0 0 0,-1-1 0,0 1 0,-1-1 0,-1 1 0,1-1 0,-2 0 0,0 0 0,-7 16 0,-9 10 0,-1-1 0,-1-1 0,-34 40 0,32-44 0,15-20-124,1 1 0,0 1 0,0-1 0,1 1 0,1 1 0,1-1-1,-1 1 1,2 0 0,0 0 0,-3 20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3:03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17:52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36 24575,'46'0'0,"-1"2"0,0 2 0,52 12 0,189 20 0,-202-28 0,-54-6 0,1 0 0,59-6 0,-71 2 0,-1-2 0,1 0 0,-1-1 0,0-1 0,33-16 0,-22 7 0,40-28 0,-121 74 0,-1-3 0,-2-2 0,0-3 0,-2-2 0,-75 18 0,92-33 0,1-1 0,-1-2 0,0-2 0,-46-5 0,-6 1 0,-3 1 0,-133 4 0,141 9 0,-16 1 0,92-12 0,0 0 0,0 1 0,0 1 0,-1 0 0,1 1 0,-12 4 0,20-6 0,0 1 0,0-1 0,0 1 0,0 0 0,0 0 0,0 0 0,0 1 0,1-1 0,-1 1 0,1-1 0,-1 1 0,1 0 0,0 0 0,0 0 0,1 0 0,-1 0 0,1 0 0,-1 1 0,1-1 0,0 0 0,0 1 0,1-1 0,-2 6 0,0 26 0,0 1 0,5 40 0,-2 50 0,-2-122 0,0 0 0,0 0 0,0 0 0,0 0 0,-1 0 0,1 0 0,-1 0 0,0 0 0,0-1 0,-5 7 0,-8 13 0,15-22 0,0-1 0,0 0 0,0 1 0,0-1 0,1 0 0,-1 1 0,0-1 0,0 0 0,0 1 0,0-1 0,0 0 0,0 1 0,0-1 0,1 0 0,-1 0 0,0 1 0,0-1 0,0 0 0,1 0 0,-1 1 0,0-1 0,0 0 0,1 0 0,-1 0 0,0 1 0,0-1 0,1 0 0,-1 0 0,0 0 0,1 0 0,-1 0 0,0 1 0,1-1 0,-1 0 0,0 0 0,1 0 0,-1 0 0,0 0 0,1 0 0,-1 0 0,0 0 0,1 0 0,-1-1 0,0 1 0,1 0 0,-1 0 0,0 0 0,0 0 0,1 0 0,21-3 0,-22 3 0,116-23 0,-66 12 0,0 1 0,0 3 0,68-1 0,398 10 0,-493-4 0,0-1 0,0-1 0,0 0 0,28-11 0,-18 4 0,0 1 0,1 2 0,0 2 0,56-4 0,3 11 0,30-1 0,-120 0 0,-1-1 0,1 1 0,-1-1 0,1 0 0,-1 0 0,1 1 0,-1-2 0,0 1 0,1 0 0,-1 0 0,0-1 0,0 1 0,0-1 0,0 0 0,0 1 0,0-1 0,-1 0 0,1 0 0,-1 0 0,1 0 0,-1-1 0,0 1 0,0 0 0,0-1 0,0 1 0,0 0 0,0-1 0,0 1 0,-1-1 0,0 1 0,1-5 0,0-10 0,0 0 0,-1 0 0,-3-31 0,0 18 0,1-216 0,4 330 0,0-31 0,-2 1 0,-9 57 0,7-96 0,-1 0 0,-1 0 0,0 0 0,-1-1 0,-1 0 0,0 0 0,-1 0 0,-1-1 0,-10 15 0,11-20 0,1 0 0,-1 0 0,-1-1 0,1 0 0,-1 0 0,0-1 0,-1 0 0,0-1 0,0 1 0,0-2 0,0 1 0,-1-1 0,1-1 0,-15 4 0,-52 9 0,0-2 0,0-5 0,-85 1 0,151-10 0,-66 1 0,-131-17 0,138 8 18,-1 4-1,-89 5 0,52 1-1434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2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25:13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1:14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1368 690 24575,'616'1'-412,"1585"-23"-2567,-2161 20 3225,-31 2 61,-23-1 123,-155 8 748,-253 43-1,159-13-1288,160-25 51,-1957 216-2606,1212-177 2665,796-54 151,51 4-135,1-1 0,-1 0 1,1 0-1,-1 0 0,1 0 0,-1 0 0,0 0 0,1 0 0,-1 0 0,1 0 0,-1 0 0,1 0 0,-1-1 0,0 1 1,1 0-1,-1 0 0,1 0 0,-1-1 0,1 1 0,-1 0 0,1-1 0,0 1 0,-1 0 0,1-1 0,-1 1 1,1-1-1,0 1 0,-1-1 0,1 1 0,0-1 0,-1 1 0,1-1 0,0 1 0,0-1 0,0 1 0,-1-1 0,1 1 1,0-1-1,0 1 0,0-1 0,0 0 0,0 1 0,0-1 0,0 1 0,0-1 0,0 1 0,0-1 0,0 0 1,1 1-1,-1-1 0,0 1 0,0-1 0,0 1 0,1-1 0,-1 1 0,0-1 0,1 1 0,-1-1 0,1 0 0,27-25 687,-26 24-576,51-37 42,2 2 0,1 2 0,1 3 0,2 3 0,98-35 0,-70 34-168,179-70 0,-256 95 0,-1 1 0,0-2 0,0 1 0,0-1 0,9-8 0,-16 12 0,-1 1 0,1 0 0,-1-1 0,1 0 0,-1 1 0,0-1 0,1 0 0,-1 1 0,0-1 0,0 0 0,0 0 0,0 0 0,-1 0 0,1 0 0,-1 0 0,1 0 0,-1 0 0,1 0 0,-1-1 0,0 1 0,0 0 0,0 0 0,-1 0 0,1 0 0,0 0 0,-1 0 0,1 0 0,-1 0 0,0 0 0,1 0 0,-1 0 0,-2-3 0,-8-8 0,0 1 0,0 0 0,-1 1 0,-1 0 0,0 1 0,-24-15 0,21 15 0,-21-13 0,0 1 0,-2 2 0,-65-23 0,-127-25 0,-138-3 0,146 32 0,201 34 0,26 4 0,44 8 0,358 53-479,456 7-1,-525-59 480,180 7 0,-496-13-15,-23 0 161,-40 1 346,24-2-316,-381 30 6,-434 23-204,758-52 22,-503 0 0,521-8 0,49 3 0,18 0 0,39-1 0,52 1 0,-51 2 0,369-3-320,428-13-595,-508-6 915,308-10 0,-628 33 1,1073 13 1233,-1068-12-1234,20 1 0,58 9 0,-73-1 0,-26-2 0,-15 3 0,-8-2 0,0 0 0,0-1 0,-1-2 0,-22 5 0,13-3 0,-356 96-86,-592 152-501,280-116 440,-3-34 160,692-105-14,-601 98 809,586-96-808,0 1 0,0 1 0,1 1 0,-1 1 0,2 1 0,-25 12 0,45-19 0,0 0 0,0 0 0,0 0 0,0 1 0,1-1 0,-1 1 0,0-1 0,1 1 0,-1-1 0,0 1 0,1 0 0,0 0 0,-1 0 0,1 0 0,0 0 0,0 0 0,0 0 0,0 0 0,1 0 0,-1 0 0,1 1 0,-1-1 0,1 0 0,0 0 0,0 1 0,-1-1 0,2 0 0,-1 1 0,0-1 0,0 0 0,1 0 0,-1 1 0,1-1 0,0 0 0,1 3 0,4 6 0,0-1 0,0 0 0,1 0 0,1 0 0,12 12 0,-12-13 0,24 23 0,2 0 0,0-2 0,2-2 0,2-1 0,0-2 0,43 21 0,26 6 0,127 43 0,-127-57 0,2-4 0,2-6 0,0-4 0,188 16 0,-233-36 0,1-3 0,-1-3 0,0-3 0,0-3 0,-1-2 0,0-4 0,-1-2 0,0-3 0,83-38 0,-100 32 0,-2-2 0,-1-1 0,-2-3 0,53-49 0,17-12 0,-98 82 0,0 1 0,0 0 0,1 0 0,0 2 0,0 0 0,1 1 0,21-6 0,-13 7 0,0 0 0,1 2 0,-1 1 0,34 2 0,-30 0 0,1 1 0,-1 1 0,-1 2 0,1 1 0,0 1 0,33 12 0,-60-18 0,0 0 0,0 1 0,1-1 0,-1 1 0,0-1 0,0 1 0,0-1 0,0 1 0,0 0 0,0-1 0,0 1 0,0 0 0,0 0 0,0 0 0,-1 0 0,1 0 0,1 1 0,-2-1 0,0-1 0,0 1 0,-1 0 0,1-1 0,0 0 0,-1 1 0,1-1 0,0 1 0,-1-1 0,1 1 0,0-1 0,-1 0 0,1 1 0,-1-1 0,1 0 0,0 1 0,-1-1 0,1 0 0,-1 1 0,1-1 0,-1 0 0,1 0 0,-1 0 0,0 0 0,1 0 0,-2 1 0,-9 1 0,0 0 0,0 0 0,-15-1 0,-448-21 19,246 5-178,-609-8-601,5 64 820,781-36-60,-326 38 0,363-41 0,28-4 0,5-2 0,299-67 358,76-13 124,125 1-482,3 41 0,-478 42 0,0 1 0,68 11 0,-91-8 0,1 1 0,-2 1 0,1 1 0,-1 1 0,0 1 0,0 0 0,19 14 0,-18-11 0,17 11 0,-36-22 0,0 1 0,-1-1 0,1 0 0,-1 0 0,0 1 0,1-1 0,-1 1 0,0-1 0,0 1 0,0 0 0,0-1 0,0 1 0,0 0 0,0 0 0,-1 0 0,2 3 0,-3-3 0,1 0 0,-1 0 0,0-1 0,1 1 0,-1 0 0,0-1 0,0 1 0,0 0 0,0-1 0,-1 0 0,1 1 0,0-1 0,-1 0 0,1 1 0,0-1 0,-1 0 0,0 0 0,1 0 0,-1 0 0,0-1 0,1 1 0,-1 0 0,0-1 0,0 1 0,-2 0 0,2 0 0,-47 15 0,-1-1 0,-72 11 0,57-14 0,63-11 0,-17 2 0,41-11 0,152-44 0,230-38 0,190 0 0,-461 72 0,-110 15 0,176-17 0,-190 20 0,-24 0 0,-31 2 0,-427 12 0,320-2 0,-162 32 0,269-32 0,42-7 0,12-1 0,16-1 0,0 0 0,44-2 0,-32-1 0,620-6 0,-1-61 0,-609 61 0,-45 6 0,-1 0 0,1 0 0,-1 0 0,1 0 0,0 0 0,-1 0 0,1-1 0,-1 1 0,1 1 0,0-1 0,-1 0 0,1 0 0,-1 0 0,1 0 0,-1 0 0,1 0 0,-1 1 0,1-1 0,0 0 0,-1 0 0,1 1 0,-1-1 0,0 0 0,1 1 0,-1-1 0,1 1 0,-1-1 0,1 0 0,-1 1 0,0-1 0,1 1 0,-1-1 0,0 2 0,0-1 0,0 0 0,-1 1 0,1-1 0,-1 0 0,1 1 0,-1-1 0,0 0 0,0 0 0,1 0 0,-1 0 0,0 0 0,0 0 0,-2 2 0,-24 20 0,-1-1 0,-1-1 0,-1-1 0,-61 29 0,43-23 0,11-6 0,-280 167 0,284-165 0,-1-2 0,-65 26 0,-78 19 0,103-40 0,-10 4 0,-2-2 0,-95 15 0,229-62 0,620-202 0,-639 213 0,219-76 0,-201 66 0,-1-2 0,-1-1 0,50-35 0,-88 52 0,0 0 0,0 0 0,-1-1 0,1 0 0,6-9 0,-11 13 0,-1 0 0,1 0 0,-1-1 0,1 1 0,-1-1 0,0 1 0,0-1 0,0 1 0,0-1 0,-1 0 0,1 1 0,-1-1 0,0 0 0,0 1 0,1-1 0,-2 0 0,1 0 0,0 1 0,-2-6 0,1 3 0,-1 0 0,1 0 0,-1 0 0,1-1 0,1 1 0,-1 0 0,1-1 0,0 1 0,0 0 0,1-1 0,-1 1 0,1 0 0,0 0 0,1-1 0,-1 1 0,1 0 0,0 0 0,0 1 0,1-1 0,-1 0 0,1 1 0,0-1 0,1 1 0,-1 0 0,6-6 0,19-14 0,2 1 0,0 1 0,47-25 0,42-30 0,-114 73 0,0 0 0,0-1 0,0 1 0,-1-1 0,1 0 0,6-10 0,-10 13 0,0 0 0,0 0 0,-1 0 0,1 1 0,0-1 0,-1 0 0,1 0 0,-1 0 0,1 0 0,-1 0 0,0 0 0,0 0 0,0 0 0,0 0 0,0 0 0,-1 0 0,1 0 0,0 0 0,-1 0 0,0 0 0,1 0 0,-1 0 0,0 0 0,0 0 0,-2-2 0,-12-17 0,2 0 0,-22-44 0,30 52 0,1 0 0,0 0 0,0-1 0,2 1 0,0-1 0,-1-27 0,2 20 0,2 7 0,-2 1 0,0 0 0,-3-15 0,3 22 0,-1 0 0,0 1 0,0-1 0,-1 1 0,1-1 0,-1 1 0,0 0 0,-1 0 0,1 0 0,-6-4 0,-75-75 0,-16-17 0,-50-93 0,149 193 0,-1-1 0,1 0 0,0 1 0,0-1 0,0 0 0,0 0 0,0 1 0,1-1 0,-1 0 0,0 0 0,1 0 0,-1 0 0,1 0 0,0 0 0,0 0 0,0 0 0,0 0 0,0 0 0,0 0 0,0 0 0,1-3 0,1 2 0,-1 1 0,0 0 0,1 1 0,-1-1 0,1 0 0,0 0 0,-1 1 0,1-1 0,0 1 0,0-1 0,0 1 0,0 0 0,0 0 0,0 0 0,1 0 0,-1 0 0,0 0 0,4 0 0,14-4 0,1 1 0,0 0 0,0 2 0,0 1 0,0 0 0,0 2 0,0 0 0,38 8 0,-54-8 0,-1 1 0,0 0 0,1 0 0,-1 0 0,0 0 0,0 1 0,0 0 0,-1 0 0,1 0 0,-1 0 0,1 0 0,-1 1 0,0 0 0,0-1 0,-1 1 0,1 0 0,-1 0 0,3 6 0,2 8 0,-1 0 0,0 1 0,4 22 0,-4-17 0,7 25 0,10 39 0,-21-78 0,-1 0 0,0 1 0,0-1 0,-1 0 0,0 0 0,-3 16 0,1-19 0,0-1 0,-1 1 0,0 0 0,0-1 0,0 0 0,-1 0 0,0 0 0,0 0 0,0 0 0,-1-1 0,0 0 0,0 0 0,0 0 0,-1-1 0,0 0 0,-9 6 0,-11 4 0,0 0 0,-44 15 0,61-26 0,-191 66 0,71-27 0,113-36 0,1 0 0,-1 1 0,2 0 0,-1 1 0,1 1 0,-19 15 0,26-19 0,1 1 0,1 0 0,-1 0 0,1 0 0,0 1 0,0 0 0,1 0 0,0 0 0,0 0 0,0 1 0,1 0 0,1-1 0,-1 1 0,-2 15 0,3-1 0,0 1 0,2-1 0,0 0 0,2 1 0,0-1 0,2 0 0,0 0 0,2-1 0,7 22 0,13 23 0,52 94 0,-6-14 0,-62-117 0,12 26 0,-20-52 0,-1-1 0,0 1 0,0-1 0,1 0 0,-1 0 0,1 0 0,0 0 0,0 0 0,0 0 0,0 0 0,0-1 0,0 1 0,0-1 0,0 1 0,1-1 0,-1 0 0,3 1 0,-2-2 0,0 1 0,0-1 0,0-1 0,0 1 0,0 0 0,0-1 0,0 0 0,0 1 0,0-1 0,0 0 0,0-1 0,0 1 0,0 0 0,-1-1 0,1 1 0,-1-1 0,1 0 0,-1 0 0,0 0 0,1 0 0,2-4 0,5-6 0,-1 0 0,17-25 0,44-90 0,-45 80 0,1 0 0,49-65 0,45-44 0,-119 155 0,0-1 0,0 1 0,0 0 0,1 0 0,-1 0 0,0 0 0,0 0 0,1 0 0,-1 0 0,0 0 0,1 0 0,-1 1 0,1-1 0,-1 1 0,4-2 0,-4 2 0,0 0 0,0 1 0,-1-1 0,1 0 0,0 0 0,0 0 0,0 1 0,0-1 0,-1 0 0,1 1 0,0-1 0,0 1 0,-1-1 0,1 1 0,0-1 0,-1 1 0,1-1 0,0 1 0,-1 0 0,1-1 0,0 2 0,2 4 0,1 1 0,-1 0 0,0 0 0,-1 0 0,3 11 0,-4-13 0,13 50 0,-3 2 0,6 93 0,-12 120 0,-5-251 0,0 0 0,-2-1 0,0 1 0,-1 0 0,-9 29 0,10-43 0,0 0 0,0 0 0,0 0 0,-1 0 0,0 0 0,0 0 0,0-1 0,-1 1 0,0-1 0,0 0 0,0 0 0,0 0 0,0-1 0,-1 0 0,1 1 0,-1-2 0,0 1 0,0 0 0,0-1 0,0 0 0,-1 0 0,1-1 0,-9 2 0,-42 10-1365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0:15:1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1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24575,'2'37'0,"2"-1"0,2 0 0,11 41 0,-5-24 0,70 275 0,-67-285 0,1-1 0,2 0 0,2-2 0,2 0 0,40 56 0,-53-83 0,1 0 0,1-1 0,0 0 0,1-1 0,0 0 0,1-1 0,0-1 0,24 14 0,-8-8 0,0-2 0,1-1 0,1-2 0,0-1 0,1-1 0,41 5 0,173 35 0,-133-23 0,150 14 0,-229-37 0,0-2 0,-1-2 0,1-1 0,0-1 0,-1-2 0,0-1 0,0-1 0,-1-3 0,0 0 0,-1-2 0,38-21 0,-25 12 0,0 3 0,2 1 0,64-16 0,147-17 0,-118 25 0,-76 13 0,1 2 0,112-4 0,-87 14 0,0 0 0,157 19 0,-225-15 0,0 1 0,-1 1 0,0 1 0,35 14 0,-44-14 0,0 1 0,0 0 0,0 0 0,-1 1 0,0 0 0,0 1 0,-1 0 0,16 21 0,24 36 0,-25-30 0,2-2 0,1-1 0,1-1 0,37 31 0,-43-48 0,-1-1 0,34 16 0,-46-25 0,-7-4 0,0 0 0,0 1 0,1-1 0,-1 0 0,0 0 0,1 0 0,-1-1 0,1 1 0,0 0 0,-1-1 0,1 0 0,-1 1 0,1-1 0,0 0 0,-1-1 0,1 1 0,-1 0 0,1-1 0,0 1 0,4-3 0,-3 1 0,0-1 0,-1 0 0,1-1 0,-1 1 0,0 0 0,0-1 0,0 0 0,0 0 0,-1 0 0,4-7 0,4-4 0,-2 0 0,0 0 0,-1-1 0,0 0 0,-1 0 0,-1 0 0,-1-1 0,0 0 0,-1 0 0,1-26 0,-3-63 0,-18-147 0,14 232 0,3 13 0,-1 0 0,0 1 0,-1-1 0,0 1 0,-4-12 0,5 16 0,0 1 0,0 0 0,-1 0 0,1 0 0,-1 1 0,1-1 0,-1 0 0,0 0 0,0 1 0,1-1 0,-1 1 0,0 0 0,-1-1 0,1 1 0,0 0 0,0 0 0,0 0 0,-1 1 0,1-1 0,0 0 0,-1 1 0,-2-1 0,-32-2 0,1 2 0,-51 4 0,6 1 0,-872-4 0,758-11 0,-45-1 0,220 11 0,0 0 0,1-2 0,0 0 0,0-1 0,0-1 0,-24-10 0,-109-55 0,102 46 0,-7-5 0,19 9 0,-1 2 0,-47-16 0,65 29 0,1 2 0,-1 0 0,0 2 0,0 0 0,-37 3 0,30 0 0,-1-2 0,-34-3 0,46 0 0,-44-4 0,0-4 0,-65-20 0,-142-68 0,248 90 0,-59-23 0,71 29 0,0 1 0,0 0 0,0 0 0,0 1 0,-1 0 0,1 1 0,-15 0 0,21 1 0,0-1 0,0 1 0,0-1 0,0 1 0,0-1 0,0 1 0,0 0 0,1 0 0,-1 0 0,0 0 0,1 0 0,-1 1 0,1-1 0,-1 0 0,1 1 0,-1-1 0,1 1 0,0 0 0,0-1 0,0 1 0,0 0 0,0-1 0,0 1 0,0 0 0,1 0 0,-1 0 0,1 0 0,-1 0 0,1 0 0,0 0 0,0 0 0,0 0 0,0 3 0,0 3 0,0-1 0,1 1 0,0 0 0,1-1 0,0 1 0,0-1 0,4 11 0,7 9 0,2-2 0,0 1 0,1-2 0,28 32 0,88 81 0,-110-118 0,1 0 0,1-2 0,1-2 0,0 0 0,1-1 0,46 17 0,174 43 0,-176-55 0,-34-13 0,1 0 0,-1-3 0,1-1 0,58-4 0,-29 1 0,-22-2 0,-1-1 0,0-3 0,54-15 0,-90 21 0,28-6 0,61-3 0,15-2 0,-105 14 0,-11 6 0,-18 14 0,17-16 0,-33 32 0,-1-1 0,-2-2 0,-2-2 0,-48 28 0,29-22 0,-93 74 0,13-8 0,83-71 0,43-26 0,1 1 0,-29 21 0,40-26 0,1 0 0,-1 0 0,1 1 0,0-1 0,0 1 0,0 0 0,1 0 0,0 1 0,0-1 0,0 1 0,0 0 0,-2 10 0,4-12 0,0 0 0,0 1 0,0 0 0,0-1 0,1 1 0,0-1 0,0 1 0,0 0 0,1-1 0,-1 1 0,1-1 0,0 1 0,0-1 0,1 1 0,-1-1 0,1 0 0,0 0 0,5 8 0,-3-8 0,-1 0 0,1 0 0,0 0 0,0-1 0,0 1 0,1-1 0,-1 0 0,1-1 0,0 1 0,0-1 0,0 0 0,0 0 0,0 0 0,0-1 0,1 1 0,4-1 0,100 14 0,-1-5 0,215-10 0,-202-11 0,37-2 0,-80 11 0,198 5 0,-208 11-1365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6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39:27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38.5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1327 6 24575,'-7'36'0,"0"-12"0,6-16 0,0-1 0,0 0 0,1 0 0,0 1 0,1-1 0,-1 0 0,1 0 0,1 1 0,-1-1 0,1 0 0,1 0 0,-1-1 0,1 1 0,0 0 0,1-1 0,-1 0 0,1 1 0,1-2 0,-1 1 0,1 0 0,0-1 0,0 0 0,0 0 0,1 0 0,0-1 0,0 0 0,0 0 0,0 0 0,12 4 0,18 7 0,1 0 0,0-3 0,1 0 0,1-3 0,0-1 0,57 3 0,241-7 0,-211-7 0,-72 3 0,13 0 0,70-10 0,-135 10 0,0 0 0,0 0 0,0-1 0,0 1 0,0 0 0,-1 1 0,1-1 0,0 0 0,0 0 0,0 1 0,0-1 0,-1 1 0,1 0 0,3 1 0,-5-2 0,1 1 0,0 0 0,0-1 0,-1 1 0,1 0 0,0 0 0,-1 0 0,1-1 0,-1 1 0,1 0 0,-1 0 0,1 0 0,-1 0 0,0 0 0,1 0 0,-1 0 0,0 0 0,0 0 0,0 2 0,0 1 0,0 0 0,-1 0 0,0 0 0,0 0 0,0-1 0,0 1 0,-1 0 0,1 0 0,-1-1 0,0 1 0,0-1 0,-4 5 0,-21 23 0,-2-1 0,-1-2 0,-2-1 0,-47 31 0,46-33 0,-152 98 0,1 0 0,173-115 0,0 2 0,-17 16 0,26-24 0,0 0 0,0 0 0,1 0 0,-1-1 0,1 1 0,-1 1 0,1-1 0,0 0 0,0 0 0,0 0 0,0 1 0,0-1 0,0 0 0,1 1 0,-1-1 0,1 1 0,0-1 0,0 1 0,0-1 0,0 1 0,0-1 0,1 5 0,-1-6 0,0-1 0,1 1 0,-1 0 0,0-1 0,1 1 0,-1-1 0,1 1 0,-1-1 0,1 1 0,-1-1 0,1 1 0,-1-1 0,1 0 0,-1 1 0,1-1 0,-1 0 0,1 1 0,0-1 0,-1 0 0,1 0 0,0 1 0,-1-1 0,1 0 0,-1 0 0,1 0 0,0 0 0,-1 0 0,2 0 0,24-8 0,16-21 0,-39 27 0,0-1 0,0 1 0,-1-1 0,1 0 0,-1 0 0,1 0 0,-1 0 0,0-1 0,-1 1 0,1 0 0,0-1 0,-1 1 0,0-1 0,0 0 0,0 0 0,0 1 0,-1-1 0,1-7 0,-2 6 0,1-1 0,-1 1 0,-1-1 0,1 1 0,-1-1 0,0 1 0,0 0 0,-1 0 0,1 0 0,-1 0 0,-6-7 0,-3-3 0,-1 1 0,-1 0 0,-1 1 0,0 0 0,0 1 0,-24-13 0,10 8 0,0 2 0,-1 1 0,0 1 0,-1 1 0,-1 2 0,0 2 0,0 1 0,0 1 0,-1 1 0,0 2 0,0 2 0,-35 2 0,74-2 0,1-1 0,-2 0 0,1 0 0,0-1 0,0 0 0,-1 0 0,1 0 0,-1 0 0,0-1 0,0 0 0,0 0 0,7-8 0,62-74 0,-48 53 0,105-147 0,-54 71 0,-55 75 0,-16 25 0,0 0 0,0 0 0,1 0 0,9-9 0,-13 16 0,0-1 0,0 1 0,0 0 0,1 0 0,-1 0 0,1 0 0,-1 0 0,1 1 0,0 0 0,-1-1 0,1 1 0,0 1 0,0-1 0,0 1 0,5-1 0,242 7 0,-195-4 0,88 15 0,-136-15 0,-1 0 0,1 0 0,-1 1 0,0 0 0,0 1 0,0 0 0,0 0 0,-1 0 0,1 0 0,-1 1 0,0 0 0,-1 1 0,1-1 0,-1 1 0,0 0 0,-1 1 0,1-1 0,-1 1 0,0-1 0,-1 1 0,4 10 0,-1-1 0,0 0 0,-1 1 0,-1-1 0,0 1 0,-2 0 0,0 0 0,0 0 0,-3 30 0,0-38 0,-1 1 0,0-1 0,0 0 0,-1 1 0,-1-1 0,1-1 0,-1 1 0,-1 0 0,0-1 0,0 0 0,0 0 0,-1 0 0,-1-1 0,1 0 0,-1 0 0,0-1 0,0 0 0,-1 0 0,-15 8 0,1 0 0,-2-2 0,0-1 0,0-1 0,-1-1 0,0-1 0,-29 5 0,-97 10 0,-261 9 0,351-30 0,54-1 0,-1-1 0,1 1 0,0 0 0,0 0 0,0 1 0,0 0 0,0 0 0,0 1 0,0 0 0,0 0 0,1 1 0,0 0 0,0 0 0,0 0 0,0 1 0,-6 6 0,-7 4 0,0-1 0,-1 0 0,0-2 0,-39 18 0,2-1 0,30-10 0,27-19 0,-1 1 0,1-1 0,-1 1 0,1-1 0,0 1 0,-1-1 0,1 1 0,0-1 0,-1 1 0,1 0 0,0-1 0,-1 1 0,1-1 0,0 1 0,0 0 0,0-1 0,0 1 0,0 0 0,0-1 0,0 1 0,0 0 0,0-1 0,0 1 0,0-1 0,0 1 0,0 0 0,0-1 0,1 1 0,-1 0 0,0-1 0,0 1 0,1-1 0,-1 1 0,0-1 0,1 1 0,-1 0 0,1-1 0,-1 0 0,1 1 0,-1-1 0,1 1 0,-1-1 0,1 0 0,-1 1 0,1-1 0,-1 0 0,2 1 0,8 4 0,0-1 0,0-1 0,1 0 0,-1 0 0,1-1 0,-1 0 0,19 1 0,-3-1 0,831 39 0,-718-40 0,0-7 0,169-29 0,-294 33 0,-1-1 0,1 0 0,-1-1 0,0-1 0,20-9 0,-30 12 0,0 0 0,1 0 0,-1-1 0,0 1 0,0-1 0,0 0 0,0 0 0,-1 0 0,1 0 0,-1 0 0,0-1 0,0 1 0,0 0 0,0-1 0,-1 0 0,1 1 0,-1-1 0,0 0 0,0 0 0,0 0 0,-1 0 0,1-7 0,-5-232 0,3 233 0,0 1 0,-1-1 0,0 1 0,-1 0 0,0 0 0,0 0 0,-1 0 0,0 0 0,-1 1 0,-8-13 0,9 16 0,1 0 0,-1 0 0,-1 1 0,1 0 0,0 0 0,-1 0 0,0 0 0,0 1 0,0-1 0,0 1 0,-1 0 0,1 1 0,-1 0 0,0 0 0,1 0 0,-1 0 0,-11-1 0,4 3 0,-1 0 0,1 1 0,0 0 0,-1 1 0,1 1 0,0 0 0,0 1 0,0 0 0,1 1 0,-1 0 0,1 1 0,1 0 0,-1 1 0,1 1 0,-12 9 0,0 3 0,0 0 0,2 2 0,0 0 0,2 1 0,-28 43 0,42-57 0,0-1 0,0 1 0,1 0 0,0 0 0,1 1 0,-1-1 0,2 1 0,-3 19 0,4-24 0,1-1 0,0 1 0,0-1 0,0 1 0,1-1 0,0 1 0,-1-1 0,2 1 0,-1-1 0,0 1 0,1-1 0,0 0 0,0 0 0,0 0 0,1 0 0,-1 0 0,1 0 0,0-1 0,0 1 0,0-1 0,5 4 0,-5-5 0,0 1 0,0-1 0,0 1 0,0 0 0,-1 0 0,1 0 0,-1 0 0,0 0 0,0 0 0,0 1 0,0-1 0,-1 1 0,1-1 0,-1 1 0,0 0 0,0-1 0,0 1 0,-1 0 0,1 0 0,-1 0 0,0-1 0,0 1 0,0 0 0,0 0 0,-1 0 0,0 0 0,0-1 0,0 1 0,-2 6 0,-1-2 0,0-1 0,0 0 0,-1 0 0,1 0 0,-2-1 0,1 0 0,-1 0 0,1 0 0,-2 0 0,1-1 0,-1 0 0,1 0 0,-9 3 0,-11 5 0,1-2 0,-2-1 0,1-2 0,-1 0 0,0-2 0,-1 0 0,-35 1 0,-203-4 0,148-5 0,-231 2 0,328-2 0,1-1 0,-1 0 0,0-2 0,1 0 0,0-1 0,-33-16 0,52 22 0,0 0 0,0 0 0,0-1 0,1 1 0,-1 0 0,0-1 0,0 1 0,0-1 0,0 1 0,1-1 0,-1 1 0,0-1 0,1 0 0,-1 1 0,0-1 0,1 0 0,-1 0 0,1 1 0,-1-2 0,1 2 0,0-1 0,0 1 0,1-1 0,-1 1 0,0-1 0,1 1 0,-1 0 0,0-1 0,1 1 0,-1 0 0,1-1 0,-1 1 0,1 0 0,-1-1 0,1 1 0,-1 0 0,1 0 0,-1 0 0,1 0 0,-1-1 0,1 1 0,-1 0 0,2 0 0,46-5 0,-48 5 0,523-4 0,-275 7 0,-223-2 0,-1 1 0,1 1 0,-1 1 0,1 1 0,32 12 0,-53-15 0,0 0 0,0-1 0,-1 2 0,1-1 0,-1 0 0,1 1 0,-1-1 0,0 1 0,0 0 0,0 0 0,0 0 0,-1 0 0,1 1 0,-1-1 0,0 1 0,0-1 0,0 1 0,0 0 0,-1 0 0,0 0 0,1 0 0,-1 0 0,-1 0 0,1 0 0,-1 0 0,1 0 0,-1 1 0,0-1 0,-1 0 0,1 0 0,-1 0 0,0 0 0,0 0 0,0 0 0,0 0 0,-1 0 0,0 0 0,1 0 0,-2-1 0,1 1 0,0-1 0,-1 1 0,-5 5 0,0-2 0,0 0 0,0 0 0,-1-1 0,0 0 0,0-1 0,0 0 0,-15 5 0,-75 22 0,73-25 0,-112 27 0,-1-6 0,-255 18 0,-288-32 0,626-13 0,21 0 0,-55-6 0,123 3 0,-4-1 0,849-37 0,8 36 0,-835 0 0,-42-1 0,-19 0 0,-27 1 0,-465 12 0,324 1 0,158-8 0,46-2 0,299-35 0,-61 4 0,-197 25 0,40-4 0,129 3 0,-232 8 0,0 0 0,0 1 0,0-1 0,0 1 0,0 0 0,0 0 0,0 0 0,0 0 0,-1 1 0,5 1 0,-7-2 0,-1-1 0,0 0 0,1 1 0,-1-1 0,0 0 0,1 1 0,-1-1 0,0 1 0,1-1 0,-1 0 0,0 1 0,0-1 0,0 1 0,1-1 0,-1 1 0,0-1 0,0 1 0,0-1 0,0 1 0,0-1 0,0 1 0,0-1 0,0 1 0,0-1 0,0 1 0,0-1 0,0 1 0,0-1 0,-1 1 0,0 2 0,0-1 0,-1 0 0,1 0 0,-1 0 0,1-1 0,-1 1 0,0 0 0,0-1 0,0 1 0,-2 1 0,-49 30 0,-1-3 0,-2-2 0,-76 28 0,53-24 0,2 0 0,-196 90 0,221-95 0,1 2 0,1 2 0,-47 40 0,91-67 0,1 0 0,-1-1 0,0 1 0,0-1 0,0 0 0,0-1 0,-1 0 0,1 0 0,-1 0 0,-12 1 0,-5-1 0,-42-2 0,27-1 0,-52-1 0,-103-14 0,145 9 0,1-3 0,0-1 0,-86-34 0,58 13 0,-141-38 0,105 42 0,-105-23 0,174 44 0,-1 2 0,0 1 0,-46 3 0,83 1 0,0 0 0,1 0 0,-1 1 0,0 0 0,1 0 0,-1 1 0,1 0 0,-12 5 0,17-7 0,1 0 0,0 1 0,0-1 0,-1 0 0,1 0 0,0 1 0,0-1 0,0 0 0,-1 1 0,1-1 0,0 0 0,0 1 0,0-1 0,0 0 0,0 1 0,0-1 0,-1 1 0,1-1 0,0 0 0,0 1 0,0-1 0,0 1 0,1-1 0,-1 0 0,0 1 0,0-1 0,0 0 0,0 1 0,0-1 0,0 0 0,0 1 0,1-1 0,-1 0 0,0 1 0,0-1 0,1 0 0,-1 1 0,0-1 0,0 0 0,1 0 0,-1 1 0,0-1 0,1 0 0,-1 0 0,0 0 0,1 1 0,-1-1 0,0 0 0,1 0 0,10 6 0,0 0 0,0-1 0,1 0 0,-1-1 0,1 0 0,0-1 0,1 0 0,19 2 0,-9-1 0,761 78-765,-758-81 733,818 32-211,5-33 1124,-819-3-833,-1 0-1,1-2 1,52-16 0,10-2-80,-36 15-423,-1 2 0,81 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0:47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35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168 798 24575,'1431'-82'-1350,"-1275"64"1342,229-15 71,-380 33-42,1 0 0,-1 0 0,1 0 0,-1 0 0,1 1 0,-1 0-1,0 0 1,9 3 0,-14-3-18,0-1-1,1 0 1,-1 1-1,1-1 0,-1 0 1,1 1-1,-1-1 1,0 1-1,1-1 1,-1 0-1,0 1 0,1-1 1,-1 1-1,0-1 1,0 1-1,1-1 1,-1 1-1,0-1 0,0 1 1,0-1-1,0 1 1,0-1-1,0 1 1,0 0-1,0-1 0,0 1 1,0-1-1,0 1 1,0 0-1,-1 2-1,0-1 1,0 0-1,-1 1 0,1-1 1,0 0-1,-1 0 0,0 1 1,1-1-1,-5 3 0,-27 23-1,-2-2 0,0-1 0,-65 34 0,-62 27 0,-3-8 0,-3-7 0,-3-7 0,-196 45 0,325-99 14,-2 3 16,-1-3 0,-1-1 0,1-2 0,-58 1 0,102-8 7,-1 0-1,1 0 1,-1 0-1,1-1 1,0 1 0,-1 0-1,1 0 1,-1-1-1,1 1 1,0-1 0,-1 1-1,1-1 1,-2 0 0,3 0-30,0 1 0,0 0 0,0-1 0,0 1 1,-1 0-1,1 0 0,0-1 0,0 1 0,0 0 1,0-1-1,0 1 0,0 0 0,0-1 0,0 1 1,0 0-1,0-1 0,0 1 0,0 0 0,0-1 1,0 1-1,0 0 0,0-1 0,1 1 0,-1 0 1,0-1-1,0 1 0,0 0 0,0 0 0,1-1 1,-1 1-1,0 0 0,0 0 0,1-1 0,32-24 87,40-16-90,104-42-1,-44 23-4,42-22 1,313-159 0,-469 230 0,19-10 0,44-32 0,-73 48 0,-1-2 0,-1 1 0,1-1 0,-1 0 0,0-1 0,-1 0 0,0 0 0,0 0 0,0-1 0,7-17 0,-12 22 0,0-1 0,0 1 0,0-1 0,-1 1 0,0-1 0,0 1 0,0-1 0,0 1 0,-1-1 0,0 1 0,1 0 0,-2-1 0,1 1 0,0 0 0,-1 0 0,0-1 0,0 1 0,0 0 0,-1 1 0,1-1 0,-1 0 0,0 1 0,0-1 0,0 1 0,-4-3 0,-4-4 0,0 0 0,-1 1 0,-1 0 0,1 1 0,-1 0 0,-20-7 0,-250-83 0,180 67 0,-164-49 0,-548-90 0,568 144 0,201 28 0,46-2 0,0 0 0,0 0 0,-1 0 0,1 0 0,0 0 0,0 0 0,0 0 0,-1 0 0,1 0 0,0 0 0,0 0 0,0 0 0,-1 0 0,1 0 0,0 0 0,0 0 0,0 0 0,-1 0 0,1 0 0,0 1 0,0-1 0,0 0 0,0 0 0,-1 0 0,1 0 0,0 0 0,0 1 0,0-1 0,0 0 0,0 0 0,0 0 0,-1 1 0,1-1 0,0 0 0,0 0 0,0 0 0,0 1 0,0-1 0,0 0 0,0 0 0,0 0 0,0 1 0,0-1 0,0 0 0,0 0 0,0 1 0,21 10 0,35 7 0,83 16 0,-94-25 0,285 57 0,389 26 0,-691-91 0,-18-1 0,-1 1 0,1-1 0,-1 2 0,1-1 0,-1 1 0,1 1 0,11 4 0,-21-7 0,1 0 0,-1 0 0,0 0 0,1 1 0,-1-1 0,0 0 0,1 0 0,-1 0 0,0 1 0,1-1 0,-1 0 0,0 0 0,1 1 0,-1-1 0,0 0 0,0 1 0,1-1 0,-1 0 0,0 1 0,0-1 0,0 0 0,0 1 0,1-1 0,-1 0 0,0 1 0,0-1 0,0 1 0,0-1 0,0 0 0,0 1 0,0-1 0,0 0 0,0 1 0,0-1 0,0 1 0,0-1 0,0 0 0,0 1 0,-1-1 0,1 0 0,0 1 0,0-1 0,0 0 0,-1 1 0,1-1 0,0 0 0,0 1 0,-1-1 0,1 0 0,0 1 0,0-1 0,-1 0 0,1 0 0,-1 1 0,-20 11 0,-16 2 0,0-1 0,-1-3 0,-1 0 0,0-3 0,0-1 0,-71 1 0,107-7 0,1 1 0,-1-1 0,1 0 0,-1 0 0,1-1 0,-1 1 0,1 0 0,-1-1 0,1 0 0,-1 1 0,1-1 0,0 0 0,-1 0 0,-2-2 0,5 2 0,-1 1 0,1-1 0,0 1 0,0 0 0,-1-1 0,1 1 0,0-1 0,0 1 0,0 0 0,0-1 0,0 1 0,0-1 0,0 1 0,0-1 0,0 1 0,0 0 0,0-1 0,0 1 0,0-1 0,0 1 0,0-1 0,0 1 0,0 0 0,0-1 0,1 1 0,-1-1 0,0 1 0,1-1 0,17-17 0,0 5 0,1 0 0,0 2 0,1 0 0,0 2 0,1 0 0,0 1 0,0 1 0,31-6 0,-33 9 0,0 1 0,1 2 0,-1-1 0,1 2 0,0 1 0,-1 0 0,1 2 0,-1 0 0,0 1 0,20 7 0,9 6 0,1-3 0,1-1 0,0-2 0,0-3 0,81 3 0,209-21 0,-338 10 0,5 0 0,-1-1 0,1 1 0,0 0 0,9 2 0,-15-2 0,0 0 0,0 1 0,0-1 0,-1 0 0,1 0 0,0 0 0,0 1 0,-1-1 0,1 1 0,0-1 0,0 0 0,-1 1 0,1-1 0,0 1 0,-1-1 0,1 1 0,-1 0 0,1-1 0,-1 1 0,1 0 0,-1-1 0,1 1 0,-1 0 0,1 0 0,-1-1 0,0 1 0,0 0 0,1 0 0,-1-1 0,0 1 0,0 0 0,0 0 0,0 0 0,0 0 0,0-1 0,0 1 0,0 0 0,0 0 0,0 0 0,-1 0 0,1-1 0,0 1 0,-1 1 0,-3 6 0,-1 1 0,0-2 0,0 1 0,0-1 0,-1 0 0,0 0 0,-1 0 0,0-1 0,-8 7 0,-7 8 0,-70 63 0,-51 52 0,125-116 0,0 1 0,2 0 0,0 1 0,2 1 0,-13 26 0,11 3 0,15-45 0,-1 0 0,0 1 0,0-1 0,-1 0 0,0 0 0,0 0 0,0 0 0,-6 7 0,8-13 0,0 0 0,0 0 0,0-1 0,0 1 0,0 0 0,0-1 0,0 1 0,-1-1 0,1 1 0,0-1 0,0 1 0,-1-1 0,1 0 0,0 0 0,0 0 0,-1 0 0,1 0 0,0 0 0,-1 0 0,1 0 0,0 0 0,-1 0 0,1-1 0,-2 0 0,-35-15 0,28 10 0,-40-18 0,-15-9 0,-1 3 0,-113-34 0,174 62 0,0 1 0,0 0 0,0 0 0,0 1 0,0-1 0,0 1 0,0 0 0,0 0 0,0 1 0,0-1 0,0 1 0,0 0 0,0 1 0,-6 2 0,7-2 0,1 0 0,0 0 0,0 1 0,0-1 0,0 1 0,1 0 0,-1 0 0,1 0 0,-1 0 0,1 0 0,0 0 0,0 1 0,1-1 0,-1 1 0,1-1 0,0 1 0,-1 0 0,2-1 0,-2 6 0,-3 20 0,4-21 0,0 0 0,-1 1 0,0-1 0,0 0 0,0 0 0,-1-1 0,-1 1 0,1-1 0,-8 12 0,-7 3 0,-1-1 0,-31 28 0,10-11 0,26-22-1365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5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7:55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1985 234 24575,'-19'1'0,"1"1"0,-1 1 0,0 1 0,-21 7 0,-17 4 0,-1-3 0,-2-3 0,-98 2 0,126-11 0,0-2 0,0-1 0,1-1 0,0-2 0,0-1 0,-55-21 0,-23-20 0,69 28 0,0 2 0,-2 2 0,-79-20 0,87 29 0,0-2 0,1-1 0,1-1 0,-51-26 0,59 24 0,17 8 0,-1 1 0,0 0 0,0 0 0,-15-4 0,21 8 0,-1-1 0,1 1 0,0 0 0,-1-1 0,1 1 0,-1 1 0,1-1 0,-1 0 0,1 0 0,0 1 0,-1-1 0,1 1 0,0 0 0,-1 0 0,1 0 0,0 0 0,0 0 0,0 0 0,0 1 0,0-1 0,-3 4 0,-4 4 0,1 0 0,1 0 0,-1 1 0,2 0 0,-1 1 0,2-1 0,-1 1 0,1 0 0,1 1 0,0-1 0,1 1 0,0-1 0,-2 22 0,1 13 0,1 1 0,5 57 0,0-61 0,-2-34 0,1 0 0,0 1 0,1-1 0,0 0 0,0 0 0,1-1 0,0 1 0,0-1 0,1 1 0,0-1 0,10 14 0,-6-12 0,0 0 0,1-1 0,0 0 0,0 0 0,1-1 0,0 0 0,20 11 0,-6-7 0,0-1 0,1-1 0,0-1 0,0-1 0,1-1 0,0-1 0,43 3 0,20-3 0,1-3 0,-1-5 0,0-4 0,109-20 0,-169 19 0,0-1 0,-1-1 0,0-2 0,-1-1 0,0-1 0,-1-1 0,0-2 0,-1 0 0,-1-1 0,-1-2 0,0-1 0,28-31 0,-11 10 0,2 3 0,2 1 0,1 2 0,2 3 0,1 1 0,89-41 0,-118 61 0,2 2 0,-1 1 0,1 0 0,1 1 0,-1 2 0,1 0 0,0 1 0,28-1 0,41 4 0,-1 4 0,180 28 0,-220-24 0,1-1 0,85-4 0,6 1 0,-136-3 0,-1 0 0,1 0 0,-1 1 0,1 0 0,-1 1 0,0-1 0,1 1 0,-1 0 0,0 0 0,0 0 0,0 1 0,0 0 0,0 0 0,-1 0 0,0 1 0,1-1 0,-1 1 0,0 0 0,-1 0 0,1 1 0,-1-1 0,0 1 0,4 6 0,5 8 0,-1 1 0,17 40 0,-28-58 0,1-1 0,-1 1 0,0 0 0,1-1 0,0 1 0,-1-1 0,1 1 0,0-1 0,0 0 0,0 1 0,0-1 0,0 0 0,0 0 0,0 1 0,0-1 0,0 0 0,1 0 0,-1 0 0,0 0 0,1-1 0,-1 1 0,1 0 0,2 0 0,-3-1 0,1 0 0,-1-1 0,0 1 0,0-1 0,0 1 0,0-1 0,0 1 0,0-1 0,0 0 0,0 0 0,0 1 0,0-1 0,0 0 0,0 0 0,0 0 0,-1 0 0,1 0 0,0 0 0,-1 0 0,1-1 0,-1 1 0,1 0 0,-1 0 0,1 0 0,-1 0 0,0-1 0,0 1 0,0 0 0,0-3 0,0 4 0,0-1 0,0 0 0,0 1 0,1-1 0,-1 0 0,0 1 0,0-1 0,0 1 0,0-1 0,0 0 0,1 1 0,-1-1 0,0 1 0,1-1 0,-1 1 0,0-1 0,1 0 0,-1 1 0,1 0 0,-1-1 0,1 1 0,0-1 0,6 11 0,1 25 0,-4 21 0,-3 83 0,-3-64 0,3-72 0,-1-1 0,0 0 0,-1 1 0,1-1 0,0 0 0,-1 1 0,1-1 0,-1 0 0,0 0 0,0 1 0,0-1 0,0 0 0,0 0 0,-2 3 0,2-4 0,0 0 0,-1 0 0,1-1 0,0 1 0,-1 0 0,1 0 0,0-1 0,-1 1 0,1-1 0,-1 1 0,1-1 0,-1 0 0,1 0 0,-1 0 0,1 1 0,-1-1 0,1 0 0,-1-1 0,1 1 0,-1 0 0,1 0 0,-1-1 0,1 1 0,-3-2 0,-120-39 0,-45-11 0,138 44 0,-1 2 0,0 1 0,-51-1 0,-1 5 0,0 4 0,-125 20 0,190-18 0,1 1 0,0 0 0,1 1 0,-18 10 0,13-7 0,-40 15 0,-89 16 0,-178 24 0,222-49 0,-144 1 0,217-15 0,-46 7 0,-13 2 0,-2 1 0,64-7 0,-45 2 0,51-6 0,-181-3 0,205 2 0,-1 1 0,1-1 0,0 0 0,0 0 0,-1 0 0,1-1 0,0 1 0,-1 0 0,1 0 0,0-1 0,0 1 0,0-1 0,-1 1 0,1-1 0,0 1 0,0-1 0,0 0 0,0 0 0,0 1 0,0-1 0,0 0 0,0 0 0,0 0 0,-1-2 0,2 2 0,0 0 0,0 0 0,0-1 0,1 1 0,-1 0 0,0-1 0,0 1 0,1 0 0,-1 0 0,1 0 0,-1-1 0,1 1 0,0 0 0,-1 0 0,1 0 0,0 0 0,0 0 0,0 0 0,1-1 0,9-9 0,1 0 0,25-16 0,-33 24 0,37-25 0,1 3 0,0 1 0,2 3 0,1 1 0,1 2 0,94-23 0,296-72 0,-315 71 0,-85 28 0,0 1 0,38-7 0,-63 17 0,1 1 0,0 1 0,0 0 0,-1 1 0,1 0 0,0 1 0,0 0 0,-1 1 0,1 0 0,20 7 0,-28-8 0,0 1 0,-1-1 0,1 1 0,0 0 0,-1 0 0,0 1 0,1-1 0,-1 1 0,0-1 0,0 1 0,0 0 0,-1 0 0,1 1 0,-1-1 0,1 0 0,-1 1 0,0-1 0,-1 1 0,1 0 0,0 0 0,-1 0 0,0 0 0,0 0 0,0 0 0,-1 0 0,1 0 0,-1 0 0,0 0 0,0 0 0,-1 0 0,1 0 0,-1 0 0,0 0 0,0 0 0,0 0 0,0 0 0,-1 0 0,1 0 0,-1-1 0,0 1 0,0-1 0,-1 1 0,1-1 0,-1 0 0,1 0 0,-1 0 0,0 0 0,0 0 0,-1-1 0,1 1 0,-6 2 0,-19 11 0,0-1 0,-2-1 0,0-1 0,0-2 0,-1-1 0,-37 7 0,-107 14 0,-2-7 0,-1-8 0,-284-10 0,436-7 0,1-2 0,0 0 0,0-2 0,-36-11 0,50 12 0,1 0 0,-1 0 0,1-1 0,0-1 0,1 0 0,-1 0 0,1-1 0,0 0 0,0 0 0,1-1 0,0 0 0,-8-12 0,10 11 0,-2 0 0,1 0 0,-1 0 0,0 1 0,-1 0 0,0 0 0,0 1 0,-1 1 0,1-1 0,-2 1 0,1 1 0,-1 0 0,1 1 0,-1 0 0,0 0 0,-1 1 0,1 0 0,-1 1 0,1 1 0,-1 0 0,-13 0 0,-67 1 0,-144 3 0,225-2 0,-1-1 0,1 2 0,0-1 0,0 2 0,-11 3 0,19-5 0,1 0 0,-1 0 0,1 0 0,-1 0 0,1 1 0,-1 0 0,1-1 0,0 1 0,0 0 0,0 0 0,0 0 0,0 0 0,0 1 0,0-1 0,1 0 0,-1 1 0,1-1 0,0 1 0,-1-1 0,1 1 0,0 0 0,1 0 0,-1-1 0,0 6 0,-1 15 0,1 0 0,0 1 0,2-1 0,1 0 0,8 38 0,-8-54 0,0 0 0,1-1 0,0 1 0,0-1 0,0 0 0,1 0 0,-1 0 0,1 0 0,1-1 0,-1 1 0,1-1 0,0 0 0,0-1 0,1 1 0,-1-1 0,1 0 0,0 0 0,0-1 0,12 5 0,-7-4 0,0 0 0,0-1 0,0-1 0,1 0 0,-1 0 0,1-1 0,-1-1 0,1 0 0,-1 0 0,1-1 0,12-3 0,-1-1 0,1-2 0,-1-1 0,-1 0 0,1-2 0,-2 0 0,41-27 0,115-99 0,-70 49 0,-81 65 0,-1-1 0,32-38 0,-34 35 0,1 1 0,29-24 0,-42 40 0,0-1 0,16-21 0,15-14 0,-41 45 0,-1-1 0,1 1 0,-1 0 0,1-1 0,-1 1 0,1-1 0,-1 1 0,1 0 0,0 0 0,-1-1 0,1 1 0,-1 0 0,1 0 0,0 0 0,-1 0 0,1 0 0,-1-1 0,1 1 0,0 0 0,-1 1 0,1-1 0,0 0 0,-1 0 0,1 0 0,-1 0 0,1 0 0,0 1 0,-1-1 0,1 0 0,0 1 0,12 18 0,-1 29 0,-10-31 0,0 1 0,-2-1 0,0 1 0,0 0 0,-2-1 0,0 1 0,-1-1 0,-1 1 0,0-1 0,-2 0 0,-11 25 0,5-8 213,9-24-439,-1 1 1,0-1-1,-1 0 1,0 0 0,0-1-1,-8 11 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9:24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2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762 927 24575,'12'0'0,"157"-7"0,-148 4 0,0-1 0,0 0 0,-1-2 0,0 0 0,0-1 0,19-11 0,9-5 0,2 1 0,0 2 0,61-15 0,-81 29 0,32-9 0,-58 14 0,1-1 0,-1 0 0,1 1 0,-1-2 0,0 1 0,1 0 0,-1-1 0,0 0 0,5-5 0,-8 8 0,-1-1 0,1 0 0,-1 0 0,1 0 0,-1 1 0,0-1 0,1 0 0,-1 0 0,0 0 0,0 0 0,0 0 0,1 0 0,-1 0 0,0 1 0,0-1 0,0 0 0,0 0 0,-1 0 0,1 0 0,0 0 0,0 0 0,0 0 0,-1 0 0,1 0 0,-1 1 0,1-1 0,0 0 0,-1 0 0,1 1 0,-1-1 0,0 0 0,1 0 0,-1 1 0,-1-2 0,-26-21 0,26 21 0,-25-15 0,-1 1 0,0 2 0,-1 1 0,0 1 0,-1 1 0,-42-9 0,0 5 0,-120-9 0,-6 19 0,196 5 0,0 0 0,-1 0 0,1 0 0,0 0 0,0-1 0,-1 1 0,1-1 0,0 1 0,0-1 0,0 0 0,0 0 0,-1 0 0,1 0 0,-2-2 0,3 2 0,1 0 0,-1 0 0,1 0 0,0 0 0,-1 0 0,1 0 0,0 0 0,-1 0 0,1 0 0,0 0 0,0 0 0,0 0 0,0 0 0,0 0 0,0 0 0,0 0 0,1 0 0,-1 0 0,0 0 0,1 0 0,-1 0 0,0 0 0,1 0 0,-1 0 0,1 0 0,-1 0 0,1 1 0,0-1 0,-1 0 0,1 0 0,0 1 0,0-1 0,0-1 0,11-11 0,0 1 0,0 0 0,1 1 0,0 0 0,1 1 0,1 0 0,24-12 0,-16 12 0,1 0 0,0 2 0,0 0 0,38-6 0,13 5 0,1 3 0,114 6 0,-104 1 0,-34-1 0,53 1 0,-102-1 0,0 1 0,0 0 0,-1-1 0,1 1 0,0 0 0,-1 0 0,1 1 0,-1-1 0,1 0 0,-1 1 0,0 0 0,1-1 0,-1 1 0,0 0 0,0 0 0,0 0 0,-1 0 0,3 4 0,-3-5 0,0 0 0,0 1 0,0-1 0,-1 1 0,1 0 0,0-1 0,-1 1 0,1-1 0,-1 1 0,0 0 0,1 0 0,-1-1 0,0 1 0,0 0 0,0 0 0,0-1 0,0 1 0,-1 0 0,1-1 0,-1 1 0,1 0 0,-1-1 0,1 1 0,-1-1 0,0 1 0,0 0 0,0-1 0,1 0 0,-4 3 0,4-3 0,0-1 0,-1 0 0,1 0 0,0 1 0,-1-1 0,1 0 0,-1 0 0,1 0 0,0 0 0,-1 1 0,1-1 0,-1 0 0,1 0 0,-1 0 0,1 0 0,0 0 0,-1 0 0,1 0 0,-1 0 0,1 0 0,-1 0 0,1 0 0,-1-1 0,1 1 0,0 0 0,-1 0 0,1 0 0,-1 0 0,1-1 0,0 1 0,-1 0 0,1 0 0,0-1 0,-1 1 0,1 0 0,-1-1 0,-13-15 0,9 10 0,-1 0 0,0 1 0,-1 0 0,1 0 0,-1 0 0,0 1 0,-1 0 0,1 0 0,-1 1 0,1 0 0,-1 0 0,-13-2 0,-11-1 0,-54-3 0,49 6 0,-201-7 0,105 7 0,123 3 0,0-1 0,0 0 0,0-1 0,-15-4 0,24 6 0,-1 0 0,1-1 0,0 1 0,-1 0 0,1-1 0,0 1 0,0-1 0,0 0 0,-1 1 0,1-1 0,0 0 0,0 0 0,0 1 0,0-1 0,0 0 0,0 0 0,1 0 0,-1 0 0,0 0 0,0 0 0,1-1 0,-1 1 0,0 0 0,1 0 0,0 0 0,-1-1 0,1 1 0,0 0 0,-1-1 0,1 1 0,0 0 0,0-1 0,0 1 0,0 0 0,0-1 0,0 1 0,1 0 0,-1 0 0,0-1 0,1 1 0,-1 0 0,1 0 0,-1-1 0,2 0 0,8-14 0,1 0 0,1 2 0,1-1 0,0 2 0,23-20 0,-6 6 0,-14 14 0,1 0 0,1 2 0,0 0 0,33-13 0,0-3 0,-81 52 0,2 1 0,0 1 0,-41 55 0,20-25 0,34-40 0,1 0 0,1 1 0,1 0 0,-12 23 0,20-33 0,0 1 0,1 0 0,0 0 0,0 0 0,1 0 0,0 1 0,1-1 0,0 1 0,0-1 0,1 1 0,0-1 0,3 13 0,-3-19 0,1 0 0,1 0 0,-1 0 0,0-1 0,1 1 0,-1 0 0,1 0 0,0-1 0,0 1 0,0-1 0,0 1 0,1-1 0,-1 0 0,1 0 0,-1 0 0,1 0 0,0-1 0,-1 1 0,1-1 0,0 0 0,0 1 0,0-1 0,0 0 0,0-1 0,4 2 0,12 1 0,1 1 0,-1-2 0,20 0 0,-25-2 0,587 55 0,-541-46 0,144 32 0,-201-41 0,-1 1 0,1 0 0,0 0 0,0 0 0,-1 0 0,1 0 0,0 0 0,-1 1 0,1-1 0,-1 1 0,0 0 0,1 0 0,2 3 0,-5-4 0,0-1 0,1 1 0,-1-1 0,0 1 0,0-1 0,0 1 0,0-1 0,0 1 0,0-1 0,0 1 0,0 0 0,0-1 0,0 1 0,0-1 0,0 1 0,0-1 0,-1 1 0,1-1 0,0 1 0,0-1 0,0 1 0,-1-1 0,1 1 0,0-1 0,-1 1 0,0-1 0,-23 18 0,-22 4 0,-2-2 0,-54 15 0,-109 21 0,31-18 0,-2-7 0,-189 6 0,-371-28 0,682-11 0,55 1 0,7 1 0,30-1 0,255-1 0,498-11 0,-714 9 0,-43 1 0,1 2 0,-1 0 0,49 7 0,-77-6 0,1 0 0,0 0 0,0 0 0,0 0 0,0 0 0,-1 0 0,1 0 0,0 1 0,0-1 0,-1 0 0,1 1 0,0-1 0,0 1 0,-1-1 0,1 1 0,0-1 0,-1 1 0,1-1 0,-1 1 0,2 1 0,-2-2 0,0 1 0,-1 0 0,1-1 0,0 1 0,0 0 0,0-1 0,-1 1 0,1 0 0,0-1 0,-1 1 0,1-1 0,0 1 0,-1-1 0,1 1 0,-1-1 0,1 1 0,-1-1 0,1 1 0,-1-1 0,1 1 0,-1-1 0,0 0 0,1 1 0,-1-1 0,0 0 0,-18 10 0,0-2 0,0 0 0,-1-1 0,0-1 0,0-1 0,-28 3 0,19-2 0,-244 29 0,264-34 0,4-1 0,0 1 0,0-1 0,0 1 0,0 0 0,0 0 0,0 0 0,-7 4 0,11-5 0,1 0 0,0 0 0,0 0 0,0 0 0,-1 0 0,1 1 0,0-1 0,0 0 0,0 0 0,0 0 0,-1 0 0,1 0 0,0 1 0,0-1 0,0 0 0,0 0 0,0 0 0,-1 1 0,1-1 0,0 0 0,0 0 0,0 0 0,0 1 0,0-1 0,0 0 0,0 0 0,0 0 0,0 1 0,0-1 0,0 0 0,0 0 0,0 1 0,0-1 0,0 0 0,0 0 0,0 0 0,0 1 0,0-1 0,0 0 0,1 1 0,9 6 0,15 1 0,128 25 0,180 15 0,-254-41 0,102 5 0,-153-12 0,0-2 0,-1 0 0,1-2 0,40-11 0,-19-1 0,0-3 0,-2-1 0,69-41 0,-54 17 0,-50 35 0,0-1 0,1 2 0,-1 0 0,1 0 0,1 2 0,0-1 0,19-5 0,281-58 0,-307 69 0,1-1 0,1-1 0,0 0 0,-1-1 0,0 1 0,0-1 0,0-1 0,0 0 0,0 0 0,-1 0 0,0-1 0,0 0 0,-1-1 0,0 1 0,0-1 0,0 0 0,-1-1 0,6-10 0,-10 16 0,0 0 0,-1 0 0,1 0 0,-1 1 0,0-1 0,0 0 0,0 0 0,0 0 0,0 0 0,0 1 0,0-1 0,0 0 0,-1 0 0,1 0 0,-1 0 0,1 1 0,-1-1 0,0 0 0,1 1 0,-1-1 0,0 0 0,0 1 0,-1-1 0,1 1 0,0 0 0,0-1 0,-1 1 0,1 0 0,0 0 0,-1 0 0,0 0 0,1 0 0,-1 0 0,1 0 0,-1 0 0,0 0 0,0 1 0,-3-1 0,-9-4 0,-1 2 0,1-1 0,-29-1 0,29 4 0,-468-57 0,447 49 0,35 9 0,-1 0 0,1 0 0,0 0 0,0 0 0,0 0 0,0 0 0,0 0 0,0 0 0,-1 0 0,1-1 0,0 1 0,0 0 0,0 0 0,0 0 0,0 0 0,0 0 0,0 0 0,0 0 0,0-1 0,0 1 0,0 0 0,0 0 0,0 0 0,0 0 0,-1 0 0,1 0 0,0-1 0,0 1 0,0 0 0,0 0 0,0 0 0,1 0 0,-1 0 0,0-1 0,0 1 0,0 0 0,0 0 0,0 0 0,0 0 0,0 0 0,0 0 0,0 0 0,0-1 0,0 1 0,0 0 0,0 0 0,0 0 0,1 0 0,-1 0 0,0 0 0,0 0 0,0 0 0,0 0 0,0-1 0,1 1 0,19-6 0,50-5 0,113-5 0,75 15 0,-119 3 0,-103 0 0,0 3 0,-1 0 0,1 3 0,-1 0 0,37 16 0,87 19 0,-123-34 0,0 2 0,-1 2 0,0 1 0,38 22 0,-54-26 0,43 26 0,-46-25 0,2 0 0,22 9 0,-39-19 0,0-1 0,0 1 0,0-1 0,0 0 0,0 0 0,0 1 0,0-1 0,0 0 0,0 0 0,1 0 0,-1 0 0,0 0 0,0-1 0,0 1 0,0 0 0,0 0 0,0-1 0,0 1 0,0 0 0,0-1 0,0 1 0,0-1 0,0 0 0,0 1 0,-1-1 0,1 1 0,0-1 0,0 0 0,-1 0 0,1 0 0,0 1 0,-1-1 0,1 0 0,-1 0 0,1 0 0,-1 0 0,1 0 0,-1 0 0,1 0 0,-1 0 0,0 0 0,0 0 0,0 0 0,0 0 0,0-1 0,0 0 0,2-10 0,-1 1 0,-1-1 0,-1-16 0,1 18 0,-1 3 0,2-4 0,-2 1 0,0-1 0,0 1 0,-4-16 0,4 23 0,0 0 0,-1 0 0,1 1 0,0-1 0,-1 0 0,0 1 0,1-1 0,-1 1 0,0-1 0,0 1 0,-1 0 0,1 0 0,0 0 0,-1 0 0,1 0 0,-1 0 0,1 1 0,-1-1 0,0 1 0,-3-1 0,-23-10 0,-29-17 0,31 15 0,-45-18 0,29 20 0,-70-11 0,-13-2 0,78 12 0,0 3 0,0 2 0,-1 2 0,-91 0 0,89 8 0,0-2 0,0-2 0,0-3 0,-54-12 0,48 7 0,-1 2 0,0 3 0,-109 4 0,89 2 0,70-1-227,-1 1-1,0 0 1,1 0-1,-1 1 1,-7 2-1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3:30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843 593 24575,'13'0'0,"21"1"0,-1-1 0,1-2 0,0-1 0,62-15 0,-85 12 0,-12 0 0,-23-5 0,-17-1 0,0 3 0,-50-6 0,-92-3 0,102 12 0,6-1 0,-135-15 0,202 19 0,18 1 0,31-1 0,397-43 0,-353 31 0,-1-5 0,0-3 0,92-39 0,-153 52 0,-1 0 0,0-1 0,-1-1 0,0-2 0,19-15 0,-33 23 0,-1 1 0,0-1 0,-1 0 0,0 0 0,1 0 0,-2-1 0,1 0 0,-1 0 0,0 0 0,-1 0 0,1-1 0,-1 1 0,-1-1 0,0 0 0,0 0 0,0 0 0,-1 0 0,0-12 0,-1 17 0,0 1 0,0 0 0,0 0 0,-1 0 0,1 0 0,-1 0 0,1 0 0,-1 0 0,0 0 0,0 0 0,0 0 0,0 0 0,0 0 0,0 0 0,-1 1 0,1-1 0,-1 1 0,1-1 0,-1 1 0,1-1 0,-1 1 0,0 0 0,0 0 0,0 0 0,0 0 0,0 0 0,1 0 0,-2 0 0,1 1 0,0-1 0,0 1 0,-4-1 0,-8-1 0,0 1 0,-1 1 0,1 0 0,-16 3 0,11-2 0,-516 66 0,277-30 0,165-25 0,-110 16 0,155-19 0,0 2 0,-46 17 0,90-27 0,1 0 0,0 0 0,-1 0 0,1 1 0,0-1 0,0 1 0,0-1 0,0 1 0,1 0 0,-1 0 0,0 1 0,1-1 0,-1 0 0,1 1 0,-4 5 0,6-8 0,0 1 0,0 0 0,0 0 0,0-1 0,0 1 0,0 0 0,0 0 0,0 0 0,0 0 0,0-1 0,0 1 0,1 0 0,-1 0 0,0-1 0,0 1 0,1 0 0,-1 0 0,1-1 0,-1 1 0,1 0 0,-1-1 0,1 1 0,-1-1 0,2 2 0,1 1 0,1-1 0,-1 1 0,1-1 0,0 1 0,0-1 0,8 3 0,28 10 0,2-2 0,67 14 0,92 3 0,-171-26 0,701 46 0,-719-49 0,9 0 0,1-1 0,-1-1 0,0-1 0,41-9 0,-61 11 0,0 0 0,0 0 0,0-1 0,0 1 0,0 0 0,0-1 0,0 1 0,0-1 0,0 1 0,0-1 0,0 0 0,0 1 0,0-1 0,0 0 0,0 0 0,-1 1 0,1-1 0,0 0 0,0 0 0,-1 0 0,1-1 0,-1 1 0,0 0 0,0 0 0,0 0 0,0 1 0,0-1 0,-1 0 0,1 0 0,0 1 0,-1-1 0,1 0 0,0 0 0,-1 1 0,1-1 0,-1 0 0,1 1 0,-1-1 0,0 1 0,1-1 0,-1 1 0,1-1 0,-1 1 0,-1-1 0,-4-3 0,-1 0 0,0 0 0,0 1 0,0 0 0,-8-2 0,-21-4 0,-1 2 0,-58-5 0,-78 6 0,129 5 0,12 0 0,-110 2 0,124 0 0,0 1 0,0 1 0,1 0 0,-1 1 0,-27 11 0,42-14 0,0 0 0,1 0 0,-1 1 0,0-1 0,1 0 0,-1 1 0,0 0 0,1-1 0,0 1 0,-1 0 0,1 1 0,0-1 0,0 0 0,0 0 0,1 1 0,-1-1 0,0 1 0,1 0 0,0-1 0,-1 1 0,1 0 0,0 0 0,1 0 0,-1 0 0,0 0 0,1 0 0,0 0 0,-1 5 0,2-3 0,1 0 0,-1 0 0,1-1 0,0 1 0,0 0 0,0-1 0,0 1 0,1-1 0,0 0 0,0 0 0,0 0 0,0 0 0,1-1 0,-1 1 0,1-1 0,0 0 0,5 3 0,22 14 0,1 0 0,1-3 0,60 24 0,117 29 0,-131-46 0,85 30 0,313 89 0,-458-140 0,0 0 0,1-2 0,-1 0 0,1-1 0,-1-1 0,0 0 0,0-2 0,26-6 0,6-5 0,83-35 0,-96 32 0,0-1 0,-1-1 0,63-46 0,-86 55 0,0-2 0,-1 1 0,0-1 0,0-1 0,-2-1 0,1 0 0,-2 0 0,0-1 0,-1 0 0,0 0 0,10-27 0,-15 28 0,-2 1 0,1-1 0,-2 0 0,1 0 0,-3-25 0,1 27 0,0 11 0,0 1 0,0-1 0,0 0 0,0 0 0,0 0 0,0 1 0,0-1 0,0 0 0,0 0 0,0 0 0,0 1 0,0-1 0,0 0 0,1 0 0,-1 1 0,0-1 0,1 0 0,-1 0 0,1 1 0,-1-1 0,0 0 0,1 1 0,0-1 0,-1 1 0,1-1 0,-1 1 0,1-1 0,0 1 0,-1-1 0,1 1 0,0-1 0,-1 1 0,1 0 0,0-1 0,0 1 0,-1 0 0,1 0 0,0 0 0,0-1 0,0 1 0,-1 0 0,1 0 0,0 0 0,0 0 0,0 0 0,-1 1 0,1-1 0,0 0 0,0 0 0,1 1 0,4 1 0,0 1 0,0-1 0,-1 1 0,1 1 0,6 4 0,41 33 0,79 78 0,-2-1 0,-121-111 0,1 0 0,0 0 0,0 0 0,1-2 0,0 1 0,0-1 0,1-1 0,-1 0 0,16 3 0,-22-6 0,1 0 0,0 0 0,0-1 0,-1 0 0,1 0 0,0 0 0,0-1 0,-1 0 0,1 0 0,-1 0 0,1-1 0,-1 0 0,1 0 0,-1 0 0,0-1 0,0 1 0,0-1 0,0 0 0,0-1 0,-1 1 0,6-7 0,-7 7 0,-1 1 0,1-1 0,-1 0 0,0 0 0,0 0 0,0 0 0,-1 0 0,1-1 0,-1 1 0,1-1 0,-1 1 0,0-1 0,0 1 0,-1-1 0,1 1 0,-1-1 0,0 0 0,0 1 0,0-5 0,-2-3 0,-1 0 0,0 0 0,0 0 0,-10-18 0,10 22 0,0 1 0,0-1 0,0 0 0,1 0 0,-1-1 0,2 1 0,-1 0 0,1-1 0,0 1 0,1-1 0,0 1 0,1-10 0,-1 15 0,1 0 0,0 1 0,0-1 0,0 0 0,0 1 0,0-1 0,1 1 0,-1-1 0,0 1 0,1-1 0,-1 1 0,1 0 0,-1 0 0,1 0 0,0 0 0,0 0 0,-1 0 0,1 0 0,0 0 0,0 1 0,0-1 0,0 1 0,0-1 0,0 1 0,2 0 0,8-2 0,1 1 0,22 1 0,-24 1 0,52 2 0,-47-1 0,-21-3 0,-5-1 0,0 0 0,0-1 0,0 0 0,1-1 0,-1 0 0,-16-10 0,15 8 0,0 0 0,0 1 0,-1 0 0,-18-4 0,-42-4 0,0 4 0,-132-1 0,-144 33 0,341-22 0,-34 3 0,-44 10 0,73-11 0,-1 1 0,1 0 0,0 1 0,0 0 0,0 0 0,1 2 0,-19 12 0,28-17 0,-114 83 0,94-71 0,0-1 0,-1 0 0,-38 13 0,59-25 0,-1 0 0,1 0 0,-1 0 0,1-1 0,-1 1 0,1-1 0,-1 0 0,1 0 0,-1 0 0,0 0 0,1 0 0,-4-1 0,5 1 0,0-1 0,0 1 0,0-1 0,0 0 0,0 1 0,1-1 0,-1 0 0,0 1 0,1-1 0,-1 0 0,0 0 0,1 0 0,-1 0 0,1 0 0,-1 1 0,1-1 0,0 0 0,-1 0 0,1 0 0,0 0 0,0 0 0,-1 0 0,1 0 0,0 0 0,0-1 0,0 1 0,0 0 0,1 0 0,-1 0 0,0 0 0,0 0 0,0 0 0,2-1 0,3-24 0,2 0 0,2 1 0,0 0 0,1 1 0,1 0 0,2 1 0,27-39 0,-34 54 0,0 1 0,1 1 0,1-1 0,-1 1 0,1 1 0,0-1 0,0 2 0,0-1 0,1 1 0,17-7 0,9 1 0,56-11 0,-34 10 0,-8-1 0,22-6 0,113-12 0,-171 29 0,-7 0 0,-1 0 0,1 1 0,0 0 0,0 0 0,10 2 0,-17-1 0,0 1 0,0-1 0,0 1 0,0-1 0,0 0 0,0 1 0,-1-1 0,1 0 0,-1 0 0,1 0 0,-1 0 0,1 0 0,-3 1 0,-17 8 0,-1 0 0,0-2 0,0 0 0,-24 4 0,-100 15 0,122-23 0,-662 79 0,585-73 0,86-9 0,-1 1 0,0 1 0,1 0 0,-29 11 0,40-13 0,0 1 0,0 0 0,0 0 0,0 1 0,0-1 0,0 1 0,1 0 0,-1 0 0,1 0 0,0 0 0,0 1 0,0-1 0,0 1 0,1 0 0,0 0 0,-1 0 0,1 0 0,0 0 0,1 0 0,-3 8 0,3-5 0,0 1 0,0 0 0,1 0 0,0-1 0,0 1 0,1 0 0,0 0 0,0-1 0,1 1 0,0 0 0,0-1 0,1 0 0,0 1 0,0-1 0,1 0 0,0-1 0,0 1 0,7 8 0,5 4 0,1 0 0,1-1 0,1-1 0,30 22 0,-40-34 0,0 1 0,1-1 0,-1 0 0,1-1 0,0 0 0,0-1 0,0 0 0,1 0 0,17 1 0,-4-1 0,0-2 0,0-1 0,30-4 0,-40 2 0,0-1 0,-1 0 0,0-1 0,0 0 0,0-1 0,0-1 0,18-10 0,80-61 0,-57 37 0,192-126 0,-201 129 0,-33 27 0,0-1 0,1 1 0,1 1 0,-1 0 0,16-6 0,14-3 0,1 1 0,0 3 0,1 2 0,1 1 0,0 3 0,0 1 0,86 0 0,-119 8 0,-9 0 0,-1-1 0,1 1 0,0-1 0,-1 0 0,1 0 0,0 0 0,0-1 0,4-1 0,-10 3 0,5 10 0,11 21 0,-3-11 0,-2 0 0,0 2 0,-1-1 0,-2 1 0,8 42 0,-11 97-1365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28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1 24575,'0'17'0,"1"16"0,-2 0 0,-1 0 0,-10 48 0,11-78 0,-2 12 0,0 0 0,-2-1 0,0 0 0,-12 24 0,13-28 0,0 0 0,0 0 0,1 0 0,0 0 0,0 0 0,1 1 0,-1 18 0,5 80 0,0-49 0,-2-14-1365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41:43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5:59:36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1 965 24575,'2'-51'0,"11"-67"0,-10 98 0,4-106 0,1-1 0,26-29 0,-31 128 0,-3 21 0,0 0 0,1 0 0,0 1 0,0-1 0,1 0 0,3-8 0,-4 13 0,0 1 0,0-1 0,0 1 0,0 0 0,0-1 0,0 1 0,0 0 0,1 0 0,-1 0 0,0 0 0,1 0 0,-1 0 0,1 0 0,-1 0 0,1 0 0,-1 1 0,1-1 0,-1 1 0,1-1 0,0 1 0,-1 0 0,1-1 0,0 1 0,-1 0 0,1 0 0,0 0 0,0 0 0,-1 1 0,1-1 0,0 0 0,1 1 0,13 4 0,0 1 0,-1 0 0,1 1 0,-1 0 0,-1 2 0,27 18 0,29 17 0,-44-31 0,0-2 0,0 0 0,1-1 0,0-2 0,1-1 0,0-1 0,0-1 0,0-2 0,32 0 0,-57-3 0,0 0 0,0 0 0,0 0 0,0 0 0,1-1 0,-1 1 0,-1-1 0,1 0 0,0 0 0,0 0 0,0-1 0,0 1 0,-1 0 0,1-1 0,0 0 0,-1 0 0,0 0 0,1 0 0,-1 0 0,0 0 0,2-3 0,-2 0 0,1 0 0,-1 0 0,-1 0 0,1 0 0,-1 0 0,0 0 0,0-1 0,-1 1 0,1 0 0,-1-1 0,-1-5 0,1 3 0,-1-10 0,0-1 0,1 0 0,1 1 0,1-1 0,1 1 0,0-1 0,1 1 0,13-32 0,1 5 0,-9 20 0,23-41 0,-32 65 0,0 0 0,0 1 0,1-1 0,-1 0 0,0 1 0,1-1 0,-1 1 0,1-1 0,-1 0 0,1 1 0,-1-1 0,1 1 0,-1-1 0,1 1 0,-1 0 0,1-1 0,-1 1 0,1-1 0,0 1 0,-1 0 0,1-1 0,0 1 0,-1 0 0,1 0 0,0 0 0,1-1 0,-1 2 0,-1 0 0,1-1 0,0 1 0,-1-1 0,1 1 0,-1 0 0,1-1 0,-1 1 0,1 0 0,-1 0 0,1-1 0,-1 1 0,0 0 0,1 0 0,-1 0 0,0-1 0,0 3 0,5 40 0,-6 41 0,0-53 0,1 0 0,1 0 0,7 42 0,-2-39 0,-1 1 0,-2-1 0,-2 1 0,-1 0 0,-2-1 0,-11 65 0,6-26 0,7-60 0,-1 1 0,0 0 0,-1-1 0,0 1 0,-1-1 0,-1 0 0,-9 22 0,5-15-250,0 1-1,2 0 1,0 0-1,-4 33 1,9-52 137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0:59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73 24575,'32'3'0,"-1"0"0,1 3 0,-1 0 0,0 2 0,36 14 0,56 13 0,1-11 0,161 9 0,-206-29 0,66 8 0,-79-6 0,104-3 0,-291-21 0,-68-9 0,10 2 0,-116 21 0,158 7 0,48-2 0,-97-3 0,169-1 0,-1-1 0,1 0 0,0-2 0,0 0 0,0 0 0,-23-15 0,-26-9 0,0 4 0,-70-25 0,103 44 0,32 7 0,0-1 0,-1 1 0,1 0 0,0 0 0,-1 0 0,1 0 0,0 0 0,0 0 0,-1 0 0,1 1 0,0-1 0,0 0 0,0 1 0,-1-1 0,1 1 0,0-1 0,0 1 0,0-1 0,0 1 0,0 0 0,0-1 0,0 1 0,-1 1 0,2-1 0,0 0 0,0 0 0,0 0 0,0 0 0,0 0 0,0 0 0,0-1 0,0 1 0,1 0 0,-1 0 0,0 0 0,1 0 0,-1 0 0,1-1 0,-1 1 0,1 0 0,-1 0 0,1-1 0,-1 1 0,1 0 0,0-1 0,-1 1 0,1-1 0,1 2 0,21 16 0,-21-17 0,20 12 0,0-1 0,0-1 0,2-1 0,-1-2 0,39 10 0,-15-4 0,21 4 0,139 17 0,-42-9 0,209 17 0,-95-15 0,-217-19 0,-1 4 0,88 28 0,-102-27 0,0-3 0,79 9 0,-18-4 0,-21-5 0,-1-4 0,153-7 0,-94-3 0,-120 4 0,0-2 0,1 0 0,-1-2 0,0-1 0,-1-1 0,1-1 0,-1-1 0,27-12 0,-35 14 0,0 0 0,0 1 0,1 0 0,-1 1 0,1 1 0,0 1 0,0 0 0,21 3 0,-13-1 0,1-2 0,38-5 0,-41 1 0,-1-2 0,-1 0 0,1-1 0,-1-1 0,29-18 0,-96 22 0,-69 7 0,48 0 0,-96-9 0,135 2 0,0-1 0,-38-14 0,40 11 0,-1 2 0,-43-8 0,52 13 0,-338-24 0,241 25 0,-88 4 0,131 8 0,52-7 0,0 0 0,-21 0 0,-61-4 0,231-1 0,21 2 0,266-32 0,-147 5 0,-135 16 0,-21 5 0,-64 4 0,76-12 0,-63 6 0,0 2 0,107 6 0,-61 1 0,-72-2 0,-15-2 0,0 2 0,0 1 0,0 0 0,0 1 0,0 2 0,0 0 0,-1 1 0,29 11 0,-22-4 0,1-1 0,-1-2 0,2 0 0,-1-2 0,1-1 0,0-1 0,0-2 0,48 0 0,1413-7 0,-793 6 0,-628-3 0,72-12 0,-72 4 0,13-3 0,122-1 0,863 14 0,-1037-3 0,51-8 0,-49 4 0,37 0 0,340 6 0,-361 3 0,-1 1 0,58 14 0,-58-9 0,1-2 0,57 1 0,-59-8 0,63 2 0,-96-1 0,0 1 0,0 1 0,0 0 0,0 0 0,0 2 0,13 5 0,-11-5 0,0 0 0,0-1 0,1-1 0,-1-1 0,1 0 0,0-1 0,-1 0 0,32-4 0,-20 2 0,45 3 0,124 14 0,242-11 0,-237-7 0,-164 2 0,0-2 0,60-10 0,-45 5 0,0 2 0,1 3 0,57 5 0,-11-1 0,-40-1 0,-25 0 0,0-1 0,0-1 0,50-9 0,-83 10 0,0 0 0,0 0 0,0 0 0,0-1 0,0 1 0,1 0 0,-1 0 0,0-1 0,0 1 0,0 0 0,0-1 0,0 1 0,0-1 0,0 1 0,0-1 0,0 0 0,0 1 0,0-1 0,-1 0 0,1 0 0,0 0 0,0 0 0,0-1 0,-1 1 0,-1 0 0,0 0 0,1 0 0,-1 0 0,0 0 0,0 1 0,0-1 0,0 0 0,0 1 0,0-1 0,0 0 0,0 1 0,0-1 0,0 1 0,0-1 0,0 1 0,-2-1 0,-66-16 0,67 17 0,-80-11 0,-1 4 0,-139 5 0,118 3 0,66 1 0,1 2 0,-63 14 0,59-9 0,-74 6 0,101-15 0,1 0 0,0 2 0,0-1 0,-1 2 0,1-1 0,0 2 0,1 0 0,-19 8 0,12-4 0,-1 0 0,0-2 0,-1 0 0,0-1 0,0-1 0,-32 2 0,-133-5 0,90-4 0,82 2 0,-1 0 0,2-2 0,-1 0 0,0 0 0,-20-9 0,17 6 0,0 1 0,-33-5 0,-155-24 0,125 19 0,-1 3 0,-92-2 0,1 16 0,331-1 0,188-3 0,-228-9 0,23-1 0,-34 1 0,-87 7 0,1 1 0,-1 1 0,0 0 0,1 2 0,-1 1 0,37 6 0,10 6 0,1-2 0,0-3 0,102-2 0,-125-6-1365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01:13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6:47:27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882 407 24575,'0'3'0,"-1"-1"0,0 1 0,0-1 0,0 1 0,0-1 0,0 1 0,-1-1 0,1 0 0,0 0 0,-1 1 0,0-1 0,0 0 0,-2 2 0,-29 25 0,7-12 0,-2-1 0,1-1 0,-49 18 0,37-17 0,-67 25 0,-1-5 0,-1-5 0,-182 28 0,280-58 0,-1 1 0,14-3 0,36-6 0,156-49 0,-167 46 0,0-1 0,-2-2 0,1 0 0,45-33 0,-69 44 0,1-1 0,0 0 0,-1-1 0,0 1 0,0 0 0,0-1 0,0 0 0,0 0 0,-1 0 0,0 0 0,0 0 0,0 0 0,0 0 0,-1-1 0,1 1 0,-1-1 0,0 1 0,0-1 0,-1 1 0,0-1 0,1 0 0,-1 1 0,-1-1 0,1 0 0,-1 1 0,0-1 0,0 1 0,0-1 0,-1 1 0,-2-6 0,-5-10 0,-2 0 0,0 0 0,-1 1 0,-27-33 0,30 41 0,-53-62 0,31 37 0,-29-41 0,58 73 0,-1 0 0,1 0 0,-1-1 0,1 1 0,0-1 0,1 1 0,-1-1 0,1 0 0,-1-7 0,2 10 0,0 0 0,0 0 0,0 0 0,0 0 0,1 0 0,-1 0 0,0 0 0,1 0 0,0 1 0,-1-1 0,1 0 0,0 0 0,0 1 0,0-1 0,0 1 0,0-1 0,1 1 0,-1-1 0,0 1 0,1-1 0,-1 1 0,1 0 0,-1 0 0,1 0 0,0 0 0,-1 0 0,4-1 0,6-2 0,1-1 0,1 2 0,-1 0 0,1 0 0,-1 1 0,24-1 0,82 5 0,-94-1 0,-1 0 0,0 1 0,-1 1 0,1 1 0,-1 0 0,0 2 0,0 1 0,-1 0 0,26 14 0,-44-19 0,0-1 0,0 1 0,0 0 0,-1 0 0,1 0 0,-1 0 0,0 0 0,1 0 0,-1 1 0,0-1 0,0 1 0,2 4 0,-4-6 0,0-1 0,1 1 0,-1 0 0,0 0 0,0-1 0,0 1 0,0 0 0,0 0 0,0-1 0,0 1 0,0 0 0,0 0 0,0-1 0,0 1 0,0 0 0,-1-1 0,1 1 0,0 0 0,-1-1 0,1 1 0,-1 1 0,0-1 0,0 0 0,-1 1 0,1-1 0,-1 0 0,1 0 0,-1 0 0,1 0 0,-1 0 0,1 0 0,-1-1 0,0 1 0,-2 0 0,-32 11 0,-2-1 0,0-2 0,0-2 0,-58 4 0,86-13 0,22-3 0,25-3 0,34 3 0,1 3 0,0 3 0,0 3 0,76 15 0,-142-18 0,0 0 0,-1 1 0,1 0 0,0 0 0,0 1 0,-1-1 0,1 1 0,-1 1 0,0-1 0,8 8 0,3 3 0,25 31 0,-15-15 0,5 3 0,0-2 0,2-2 0,56 39 0,-75-58 0,1-1 0,1 0 0,0-1 0,0-1 0,1-1 0,-1 0 0,1-1 0,1-1 0,-1 0 0,0-2 0,34 2 0,-30-4 0,34-1 0,-52 0 0,1 1 0,-1 0 0,0-1 0,0 0 0,0 0 0,0 0 0,0 0 0,-1 0 0,1 0 0,0-1 0,0 1 0,-1-1 0,4-3 0,-5 4 0,0-1 0,-1 1 0,1 0 0,0-1 0,-1 1 0,0-1 0,1 1 0,-1-1 0,0 1 0,0-1 0,0 1 0,0-1 0,0 1 0,0-1 0,0 1 0,0-1 0,-1 1 0,1-1 0,0 1 0,-1-1 0,0 1 0,1-1 0,-1 1 0,0 0 0,1-1 0,-3-1 0,-28-39 0,25 34 0,-86-103 0,-33-41 0,123 149 0,0 0 0,0 0 0,0 1 0,-1-1 0,1 0 0,-1 1 0,1 0 0,-1 0 0,0 0 0,0 0 0,0 0 0,-1 0 0,-2-1 0,2 3 0,0-1 0,0 1 0,0 0 0,1 0 0,-1 0 0,0 1 0,0-1 0,1 1 0,-1 0 0,0 0 0,1 0 0,-6 3 0,-29 10 0,-1-1 0,-1-2 0,-1-2 0,1-2 0,-1-1 0,-73 0 0,110-6 0,0 0 0,0 0 0,-1 0 0,1-1 0,0 0 0,0 0 0,0 0 0,-6-3 0,10 4 0,0 0 0,-1 0 0,1 0 0,0-1 0,0 1 0,0 0 0,-1 0 0,1 0 0,0-1 0,0 1 0,0 0 0,0 0 0,-1 0 0,1-1 0,0 1 0,0 0 0,0-1 0,0 1 0,0 0 0,0 0 0,0-1 0,0 1 0,0 0 0,0 0 0,0-1 0,0 1 0,0 0 0,0 0 0,0-1 0,0 1 0,0 0 0,0-1 0,0 1 0,0 0 0,0 0 0,1-1 0,-1 1 0,0 0 0,0 0 0,0-1 0,21-13 0,6 2 0,0 2 0,1 1 0,0 0 0,0 3 0,1 0 0,37-2 0,177 2 0,-232 6 0,19-1 0,-14 1 0,0 0 0,0 1 0,19 3 0,-30-3 0,0 0 0,0 1 0,0-1 0,-1 1 0,1 0 0,-1 0 0,1 1 0,-1-1 0,0 1 0,0 0 0,0 0 0,0 1 0,0-1 0,4 6 0,18 28 0,35 64 0,-39-61 0,40 55 0,-56-88 0,-1 1 0,0 0 0,0 0 0,-1 0 0,0 1 0,0-1 0,-1 1 0,0 0 0,-1 0 0,0 1 0,0-1 0,0 13 0,-2-2 0,-1 0 0,-1 0 0,0 0 0,-10 35 0,8-34 0,1 0 0,1 1 0,2 39 0,-2 15 0,2-75 0,0-1 0,0 1 0,0 0 0,0 0 0,0-1 0,0 1 0,0 0 0,0-1 0,0 1 0,0 0 0,0 0 0,-1-1 0,1 1 0,0 0 0,0-1 0,-1 1 0,1-1 0,-1 1 0,1 0 0,0-1 0,-2 2 0,-5-14 0,-5-29 0,12 39 0,-7-26 0,2 0 0,0 0 0,2-1 0,1 1 0,2-1 0,0 0 0,2 1 0,1-1 0,1 1 0,2 0 0,12-37 0,-15 54 0,0-1 0,0 0 0,-1-1 0,-1 1 0,0 0 0,0-1 0,-1 1 0,-1 0 0,0-1 0,-1 1 0,0 0 0,-1 0 0,0 0 0,-1 0 0,-1 1 0,1-1 0,-8-11 0,12 23 0,-1-1 0,1 1 0,-1-1 0,1 1 0,0-1 0,-1 1 0,1-1 0,-1 1 0,1 0 0,-1-1 0,0 1 0,1 0 0,-1-1 0,1 1 0,-1 0 0,0 0 0,1 0 0,-1-1 0,1 1 0,-1 0 0,0 0 0,1 0 0,-1 0 0,0 0 0,1 0 0,-1 0 0,0 0 0,1 1 0,-1-1 0,1 0 0,-1 0 0,0 0 0,1 1 0,-1-1 0,1 0 0,-1 1 0,1-1 0,-1 0 0,1 1 0,-1 0 0,-22 20 0,21-19 0,-23 26 0,3 2 0,0 0 0,-23 42 0,-41 107 0,82-171 0,0 1 0,-1-1 0,0 0 0,-1-1 0,0 1 0,0-1 0,0 0 0,-1-1 0,0 0 0,-12 9 0,-5 1 0,-2-2 0,-27 13 0,-15 8 0,34-15 0,2 0 0,0-2 0,-1-1 0,0-2 0,-2-1 0,-52 15 0,-79 1 0,-33 8 0,174-30 0,17-3 0,16-2 0,7-4 0,1-1 0,-1 0 0,0-1 0,-1 0 0,1-1 0,18-8 0,-3 2 0,25-7 0,-2 2 0,82-36 0,-120 41 342,-15 5-684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3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4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1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48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1159 254 24575,'-115'1'0,"-169"-3"0,281 2 0,-41-4 0,42 3 0,-1 1 0,0-1 0,1 0 0,-1 1 0,1-1 0,-1 0 0,1-1 0,-1 1 0,1 0 0,0-1 0,0 1 0,0-1 0,-3-2 0,5 3 0,-1 0 0,1 0 0,0 0 0,0 0 0,0 0 0,-1 0 0,1 0 0,0 0 0,1 0 0,-1 0 0,0 0 0,0 0 0,0 0 0,0 0 0,1 0 0,-1 0 0,1 0 0,-1 0 0,0 0 0,1 0 0,0 0 0,-1 1 0,1-1 0,-1 0 0,1 0 0,0 1 0,0-1 0,-1 0 0,1 1 0,0-1 0,1 0 0,0 0 0,-1 0 0,0-1 0,0 1 0,1 0 0,-1 0 0,0-1 0,0 1 0,0-1 0,-1 1 0,1-1 0,0 1 0,0-1 0,-1 0 0,1-2 0,-1 2 0,1-1 0,-1 0 0,1 1 0,0-1 0,0 1 0,0-1 0,0 1 0,0-1 0,0 1 0,1-1 0,-1 1 0,1 0 0,-1 0 0,1 0 0,0 0 0,0 0 0,0 0 0,0 0 0,0 1 0,1-1 0,-1 1 0,4-2 0,8-5 0,0 2 0,24-9 0,-31 12 0,40-12 0,79-17 0,-100 27 0,1 2 0,-1 1 0,1 0 0,47 5 0,-71-2 0,1-1 0,-1 1 0,1 0 0,-1 0 0,0 0 0,1 0 0,-1 1 0,0 0 0,0-1 0,0 1 0,0 0 0,0 0 0,0 1 0,-1-1 0,6 6 0,-2 0 0,0 1 0,0 1 0,7 18 0,16 23 0,-25-46 0,0 0 0,1 0 0,-1 0 0,1 0 0,0-1 0,0 0 0,1 0 0,-1 0 0,1 0 0,0-1 0,7 3 0,-13-6 0,0 0 0,0 0 0,0 0 0,0 0 0,0 0 0,-1 0 0,1 0 0,0 0 0,0 0 0,0 0 0,0 0 0,0 0 0,0 0 0,0 0 0,0 0 0,0 0 0,0 0 0,0 0 0,0 0 0,0 0 0,-1 0 0,1 1 0,0-1 0,0 0 0,0 0 0,0 0 0,0 0 0,0 0 0,0 0 0,0 0 0,0 0 0,0 0 0,0 0 0,0 0 0,0 0 0,0 0 0,0 1 0,0-1 0,0 0 0,0 0 0,0 0 0,0 0 0,0 0 0,0 0 0,0 0 0,0 0 0,0 0 0,0 0 0,0 0 0,0 0 0,0 1 0,0-1 0,0 0 0,0 0 0,-15 2 0,-30 3 0,38-5 0,-897 62 0,864-59 0,23-3 0,0 1 0,0 0 0,1 2 0,-1 0 0,0 1 0,1 0 0,-24 11 0,37-14 0,1 1 0,0-1 0,0 1 0,0 0 0,0-1 0,0 1 0,0 0 0,0 0 0,1 0 0,-1 0 0,1 1 0,-1-1 0,1 0 0,0 1 0,0-1 0,0 1 0,0-1 0,1 1 0,-1-1 0,1 1 0,-1 0 0,1 5 0,0 4 0,1 1 0,0 0 0,5 21 0,1 5 0,-7-30 0,0-1 0,0 0 0,-1 0 0,0 0 0,0 0 0,-1 0 0,0-1 0,-1 1 0,0 0 0,0-1 0,0 1 0,-1-1 0,-8 12 0,3-7 0,0-2 0,0 1 0,-2-1 0,1-1 0,-1 0 0,0 0 0,-13 7 0,21-14 0,-1 0 0,1 0 0,0 1 0,0-1 0,0 1 0,0 0 0,1 0 0,-5 5 0,7-8 0,0 1 0,-1-1 0,1 1 0,0-1 0,0 1 0,0-1 0,0 1 0,-1-1 0,1 1 0,0-1 0,0 1 0,0-1 0,0 1 0,0-1 0,0 1 0,1 0 0,-1-1 0,0 1 0,0-1 0,0 1 0,0-1 0,1 1 0,-1-1 0,0 1 0,1 0 0,0 0 0,0 0 0,0 0 0,1 0 0,-1 0 0,0 0 0,1 0 0,-1-1 0,1 1 0,-1 0 0,1-1 0,-1 1 0,4 0 0,15 3 0,0-1 0,0 0 0,0-1 0,0-2 0,23-1 0,106-16 0,-109 12 0,219-37 0,-209 30 0,0-1 0,-1-3 0,52-25 0,-81 34 0,0 1 0,0 1 0,1 0 0,-1 2 0,1 0 0,33 1 0,7-3 0,-30 2 0,15-1 0,0-2 0,60-16 0,26-26 0,-32 9 0,-98 39 0,1-1 0,-1 0 0,1 0 0,-1 0 0,0-1 0,1 1 0,-1 0 0,0-1 0,0 1 0,0-1 0,0 0 0,0 0 0,-1 0 0,1 0 0,-1 0 0,1 0 0,1-5 0,0 2 0,-2-1 0,1 0 0,-1 0 0,0-1 0,1-9 0,-2 10 0,0 0 0,1 0 0,0 1 0,0-1 0,0 0 0,1 1 0,0-1 0,0 1 0,5-9 0,2 3 0,0 0 0,0 0 0,1 1 0,1 1 0,-1-1 0,2 2 0,-1 0 0,25-13 0,109-43 0,-131 58 0,12-2 0,0 2 0,0 0 0,1 2 0,52-3 0,-11 2 0,21-3 0,-205 26 0,-115 32 0,197-41 0,33-7 0,7-3 0,58-10 0,683-142 0,-706 142 0,-32 8 0,0 0 0,0 1 0,0 0 0,0 0 0,0 1 0,0 0 0,1 1 0,10 0 0,-17 1 0,-1 0 0,0 0 0,0 0 0,-1 0 0,1 0 0,0 1 0,0-1 0,0 1 0,-1-1 0,1 1 0,-1-1 0,1 1 0,-1 0 0,0 0 0,0 0 0,1 0 0,-1 0 0,-1 0 0,1 0 0,0 0 0,0 0 0,-1 0 0,1 5 0,2 5 0,-2 1 0,2 22 0,-3-31 0,-2 281 0,2-282 0,0 0 0,0 1 0,0-1 0,-1 0 0,1 0 0,-1 0 0,1 0 0,-1 1 0,0-1 0,0 0 0,-1 0 0,1-1 0,-3 6 0,1-6 0,0 1 0,0 0 0,0-1 0,0 0 0,0 0 0,-1 0 0,1 0 0,-1 0 0,1-1 0,-1 1 0,0-1 0,-3 1 0,-257 53 0,73-19 0,-170 53 0,348-83 0,26-5 0,26-4 0,0-5 0,-1-1 0,-1-3 0,0 0 0,40-20 0,-68 25 112,-19 8 70,-36 14-527,25-9-969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07:08:5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335 290 24575,'2'1'0,"1"-1"0,-1 1 0,1 0 0,-1 0 0,0 0 0,1 0 0,-1 1 0,0-1 0,0 0 0,0 1 0,0 0 0,0-1 0,0 1 0,3 3 0,23 30 0,-21-23 0,0 1 0,0-1 0,-1 2 0,-1-1 0,0 0 0,-1 1 0,4 21 0,-5-10 0,0 1 0,-1 0 0,-3 30 0,-2-230 0,2 169 0,-1 0 0,1-1 0,-1 1 0,0 0 0,0 0 0,0 0 0,-1 0 0,0 0 0,0 1 0,0-1 0,0 1 0,-1-1 0,0 1 0,0 1 0,0-1 0,-6-4 0,-7-5 0,-1 1 0,-33-16 0,18 11 0,0-1 0,1-1 0,1-1 0,-52-46 0,80 63 0,1-1 0,-1 1 0,0-1 0,1 1 0,0-1 0,0 0 0,0 0 0,0 0 0,0 0 0,1-1 0,0 1 0,0 0 0,0-1 0,1 1 0,-1 0 0,1-1 0,0-8 0,1 10 0,-1 0 0,1 0 0,0 0 0,-1 0 0,1 0 0,0 0 0,1 0 0,-1 1 0,0-1 0,1 0 0,0 1 0,0-1 0,-1 1 0,1-1 0,1 1 0,-1 0 0,0 0 0,1 0 0,-1 0 0,1 0 0,-1 1 0,1-1 0,0 1 0,-1 0 0,7-2 0,8-1 0,-1 0 0,1 2 0,0 0 0,27 1 0,69 8 0,-111-7 0,9 2 0,0 0 0,1 0 0,-1 1 0,0 1 0,0 0 0,-1 0 0,17 10 0,5 5 0,30 25 0,11 7 0,-62-43 0,3 0 0,0 1 0,-1 0 0,0 1 0,12 12 0,-20-17 0,1 0 0,-1-1 0,1 0 0,0 0 0,0 0 0,0 0 0,0-1 0,1 0 0,0-1 0,-1 1 0,1-1 0,0-1 0,0 1 0,0-1 0,0 0 0,0-1 0,0 0 0,0 0 0,1 0 0,-1-1 0,0 0 0,8-2 0,-14 2 0,1 0 0,0-1 0,0 1 0,-1 0 0,1 0 0,-1-1 0,1 1 0,-1-1 0,1 1 0,-1-1 0,0 0 0,0 1 0,0-1 0,0 0 0,0 0 0,0 0 0,-1 0 0,1 0 0,-1 0 0,1 0 0,-1 0 0,1 0 0,-1 0 0,0 0 0,0 0 0,0 0 0,-1 0 0,1 0 0,0 0 0,-1 0 0,1 0 0,-1 0 0,-1-3 0,-1-5 0,0 1 0,-1 1 0,0-1 0,0 0 0,-1 1 0,-6-9 0,8 14 0,0 0 0,0 0 0,-1 0 0,0 0 0,1 1 0,-1-1 0,0 1 0,0 0 0,0 0 0,0 0 0,0 1 0,-1-1 0,1 1 0,0 0 0,-1 1 0,-7-2 0,-9 1 0,-1 1 0,-26 2 0,18 0 0,9-1 0,0 0 0,0 2 0,-22 4 0,35-5 0,0 1 0,1 0 0,-1 0 0,1 1 0,-1 0 0,1 0 0,0 1 0,0 0 0,1 0 0,-11 11 0,3-4 0,0-1 0,0-1 0,-2 0 0,1-1 0,-1 0 0,-22 8 0,37-17 0,0 1 0,0-1 0,0 0 0,0 1 0,1-1 0,-1 0 0,0 1 0,0 0 0,0-1 0,0 1 0,0-1 0,1 1 0,-1 0 0,0 0 0,1-1 0,-1 1 0,1 0 0,-2 2 0,2-3 0,1 1 0,-1-1 0,0 1 0,0-1 0,1 0 0,-1 1 0,0-1 0,1 1 0,-1-1 0,1 0 0,-1 1 0,0-1 0,1 0 0,-1 0 0,1 1 0,-1-1 0,1 0 0,-1 0 0,1 0 0,-1 1 0,1-1 0,-1 0 0,1 0 0,0 0 0,43 4 0,-43-4 0,22 2 0,-1-2 0,1 0 0,0-2 0,0 0 0,-1-2 0,0 0 0,1-2 0,-2 0 0,1-1 0,31-16 0,-44 19 0,1 0 0,0 1 0,-1 0 0,2 0 0,-1 1 0,0 0 0,12 0 0,3 1 0,44 4 0,-66-3 0,0 0 0,0 1 0,-1-1 0,1 1 0,0 0 0,-1-1 0,1 1 0,0 1 0,-1-1 0,1 0 0,-1 1 0,0-1 0,1 1 0,-1-1 0,0 1 0,0 0 0,0 0 0,0 0 0,0 1 0,-1-1 0,1 0 0,-1 1 0,1-1 0,-1 0 0,0 1 0,0 0 0,0-1 0,0 1 0,-1 0 0,1 3 0,1 8 0,-1 1 0,0 0 0,-1-1 0,-4 27 0,1-6 0,4-23 0,-1 1 0,2 0 0,-1-1 0,2 1 0,0-1 0,0 1 0,1-1 0,0 0 0,1-1 0,11 18 0,-10-15 0,-5-12 0,5 11 0,0 0 0,0 0 0,6 28 0,-11-39 0,-1 1 0,1-1 0,-1 1 0,0-1 0,1 0 0,-1 1 0,0-1 0,0 1 0,-1-1 0,1 1 0,0-1 0,-1 1 0,0-1 0,1 0 0,-1 1 0,0-1 0,0 0 0,0 0 0,-1 0 0,1 0 0,0 0 0,-1 0 0,1 0 0,-1 0 0,0 0 0,0-1 0,1 1 0,-1-1 0,0 1 0,-4 1 0,-18 6 0,0 0 0,-1-2 0,-41 7 0,-10 2 0,-40 11 0,67-18 0,1 3 0,-56 21 0,86-28 0,0 0 0,0-1 0,0-1 0,-1 0 0,0-2 0,1 0 0,-1-1 0,-27-4 0,44 4 0,-1 0 0,1 0 0,-1 0 0,1-1 0,-1 1 0,1-1 0,0 0 0,-1 0 0,1 0 0,0 0 0,-1 0 0,1 0 0,0-1 0,0 1 0,0-1 0,0 1 0,0-1 0,1 0 0,-1 1 0,0-1 0,1 0 0,0 0 0,-3-4 0,2-1 0,0-1 0,0 1 0,0 0 0,1 0 0,0-1 0,1-10 0,0 12 0,0 0 0,0 0 0,-1 1 0,1-1 0,-1 0 0,-1 1 0,1-1 0,-1 0 0,0 1 0,0 0 0,0-1 0,-1 1 0,-5-7 0,-32-26 0,32 31 0,-1-1 0,1 1 0,0-2 0,1 1 0,0-1 0,-11-18 0,11 11 0,1 0 0,1-1 0,0 1 0,1-1 0,1 0 0,1 0 0,0-1 0,2 1 0,-1 0 0,2 0 0,4-25 0,-4 37 0,1 0 0,-1-1 0,1 1 0,1 0 0,-1 0 0,1 1 0,-1-1 0,1 0 0,1 1 0,-1 0 0,1-1 0,0 1 0,0 1 0,6-6 0,-4 3 0,0 1 0,0-1 0,-1 0 0,0-1 0,8-11 0,-9 9 0,1 0 0,0 1 0,1-1 0,0 1 0,1 0 0,-1 0 0,1 1 0,1 0 0,0 0 0,0 1 0,0 0 0,0 0 0,1 1 0,0 0 0,0 0 0,1 1 0,-1 0 0,1 1 0,0 0 0,16-2 0,32 0 0,-1 2 0,69 5 0,-22 0 0,390-2-1365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B8E1-85D9-D5EE-461C-89976B689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D048D-D12F-4AD1-8DBF-D3904D12E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A4E9-B08E-C53F-ACFA-B74FFE45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5A3B-0AC6-AEB4-A6C3-7B145902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0B1-BDB5-67C5-EE9F-AB9F8AEC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490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837A-EBB7-93F0-3542-B2849FBB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801C8-31A3-E9BB-CCFB-2D5850C60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3961-6413-68D3-B1E2-625C47D1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F687F-E6CD-ACBF-323B-9E68A766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BE0F1-E956-A177-A083-D7DCC030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1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8BB9EA-BAEF-EE4C-D8E1-6BD5AF435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B142F-5602-5075-8630-07A807F2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397D1-0560-D449-AA36-CC00C227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C587C-E567-B374-AD70-1DB3CACE1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99B60-86A4-2F51-CF00-3EBB750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27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F3EB-B82A-E421-9795-CFA569DC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2A30-F3CD-8845-8BAC-37F2D668A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042B8-463F-4710-DE0C-AF61D6ED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068F4-2FE6-66C6-84B3-52083543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BB25-001D-F1AD-7ABC-592AF24B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6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1C5F-DE6D-864B-DC39-7A2421D69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EBD54-F14D-1EC0-CE7D-758CB1CC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29EBF-998C-E9B5-420D-48C8A6FE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7D651-58E1-15F4-3683-690CD5EB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698AF-3AD1-9E71-5608-A9A77CE1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24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6C6C-1051-D639-A33E-C9392117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D2B1-BBAB-9437-26A1-3CC876B4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8984B-68B0-8B68-EF0B-AC7BB1A02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28B7E-1137-4166-3F64-51C4EAF8C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CB9F1-B5C4-83E4-7259-26E831E6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5174-FEB0-A3F7-8DBE-1B8F7CFE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71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A456-E90D-FB3B-8104-69AF063F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C6325-2EDD-515A-B795-B1452697F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4FB-8992-D329-4B77-5AD9C422E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CAC4E-1896-7112-5DF4-B0CBDBDC3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DB71F-9C4A-4584-36F5-83D83967D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D61D1C-656E-B9AE-0D91-D0EC2866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B58BB2-F7BC-D177-44BB-E937C372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A65286-FE92-D813-E064-1972B77D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94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D1A-4C76-8B3E-AA13-C20536BA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00EF2-4A6B-6A21-4F5B-A60FBE9A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C86FA-734E-2D22-4D64-5CDFD51F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6191C-647B-B564-C096-1241896F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33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1232E-FB7F-C465-D159-E21B8838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45544D-7404-4D93-04FE-D636D0C0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37D3B-2BCB-105B-B05B-931B7A99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0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5A18-48EA-24A4-A272-8746D137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B70FE-B089-D582-8F30-0F7DAA10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BDFAB-7979-5E35-11E7-17A096651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AB65B-1B43-E9E1-07C4-2EA45133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787E9-C591-DEB4-3B92-7CB7903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BF6D5-3AE7-23D5-6963-AA7B39A6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09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98FD-3FC2-C5B3-5B35-6ACAC763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7C4B2-9553-B82C-2F77-3F8975142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6EE6-B6A5-A86F-97EB-4E68EF5B4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E07A5-372E-6EF1-C93D-AF217768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DE0D2-F503-D94B-5F04-650EEBB3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74B73-A188-A11A-78A0-17E9ADD5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61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09F01-B012-84FE-1149-E02367754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F92CA-B547-63BC-D515-8E78CF238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E7B2-FB49-B7F4-EEC3-70B465F4C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430E1-30AB-49D5-9013-77B4D2540AC0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6FB38-45D5-3C25-83CA-0AD8B1773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4E739-B383-A281-9A83-19B428A97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C7D78-5E6E-4076-A242-DCAB5B15F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1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xyy-kThLWE?si=fc4HhKGTgFPv_TtX" TargetMode="External"/><Relationship Id="rId7" Type="http://schemas.openxmlformats.org/officeDocument/2006/relationships/hyperlink" Target="http://localhost:8080/kie-server/docs" TargetMode="External"/><Relationship Id="rId2" Type="http://schemas.openxmlformats.org/officeDocument/2006/relationships/hyperlink" Target="https://www.youtube.com/live/59id0mDKl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akerdeck.com/kiecommunity/kielive-number-4-jbpm-getting-started-in-30min-by-william-siqueira?slide=25" TargetMode="External"/><Relationship Id="rId5" Type="http://schemas.openxmlformats.org/officeDocument/2006/relationships/hyperlink" Target="https://github.com/business-applications/sample-react" TargetMode="External"/><Relationship Id="rId4" Type="http://schemas.openxmlformats.org/officeDocument/2006/relationships/hyperlink" Target="https://docs.jbpm.org/7.74.1.Final/jbpm-docs/html_single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72.xml"/><Relationship Id="rId18" Type="http://schemas.openxmlformats.org/officeDocument/2006/relationships/customXml" Target="../ink/ink76.xml"/><Relationship Id="rId3" Type="http://schemas.openxmlformats.org/officeDocument/2006/relationships/image" Target="../media/image3.png"/><Relationship Id="rId21" Type="http://schemas.openxmlformats.org/officeDocument/2006/relationships/customXml" Target="../ink/ink78.xml"/><Relationship Id="rId7" Type="http://schemas.openxmlformats.org/officeDocument/2006/relationships/customXml" Target="../ink/ink68.xml"/><Relationship Id="rId12" Type="http://schemas.openxmlformats.org/officeDocument/2006/relationships/customXml" Target="../ink/ink71.xml"/><Relationship Id="rId17" Type="http://schemas.openxmlformats.org/officeDocument/2006/relationships/customXml" Target="../ink/ink75.xml"/><Relationship Id="rId2" Type="http://schemas.openxmlformats.org/officeDocument/2006/relationships/customXml" Target="../ink/ink6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7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74.xml"/><Relationship Id="rId10" Type="http://schemas.openxmlformats.org/officeDocument/2006/relationships/customXml" Target="../ink/ink70.xml"/><Relationship Id="rId19" Type="http://schemas.openxmlformats.org/officeDocument/2006/relationships/customXml" Target="../ink/ink77.xml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4" Type="http://schemas.openxmlformats.org/officeDocument/2006/relationships/customXml" Target="../ink/ink73.xml"/><Relationship Id="rId2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6.xml"/><Relationship Id="rId18" Type="http://schemas.openxmlformats.org/officeDocument/2006/relationships/customXml" Target="../ink/ink90.xml"/><Relationship Id="rId3" Type="http://schemas.openxmlformats.org/officeDocument/2006/relationships/image" Target="../media/image3.png"/><Relationship Id="rId21" Type="http://schemas.openxmlformats.org/officeDocument/2006/relationships/customXml" Target="../ink/ink92.xml"/><Relationship Id="rId7" Type="http://schemas.openxmlformats.org/officeDocument/2006/relationships/customXml" Target="../ink/ink82.xml"/><Relationship Id="rId12" Type="http://schemas.openxmlformats.org/officeDocument/2006/relationships/customXml" Target="../ink/ink85.xml"/><Relationship Id="rId17" Type="http://schemas.openxmlformats.org/officeDocument/2006/relationships/customXml" Target="../ink/ink89.xml"/><Relationship Id="rId2" Type="http://schemas.openxmlformats.org/officeDocument/2006/relationships/customXml" Target="../ink/ink79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1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88.xml"/><Relationship Id="rId10" Type="http://schemas.openxmlformats.org/officeDocument/2006/relationships/customXml" Target="../ink/ink84.xml"/><Relationship Id="rId19" Type="http://schemas.openxmlformats.org/officeDocument/2006/relationships/customXml" Target="../ink/ink91.xml"/><Relationship Id="rId4" Type="http://schemas.openxmlformats.org/officeDocument/2006/relationships/customXml" Target="../ink/ink80.xml"/><Relationship Id="rId9" Type="http://schemas.openxmlformats.org/officeDocument/2006/relationships/customXml" Target="../ink/ink83.xml"/><Relationship Id="rId14" Type="http://schemas.openxmlformats.org/officeDocument/2006/relationships/customXml" Target="../ink/ink87.xml"/><Relationship Id="rId2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00.xml"/><Relationship Id="rId18" Type="http://schemas.openxmlformats.org/officeDocument/2006/relationships/customXml" Target="../ink/ink104.xml"/><Relationship Id="rId26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customXml" Target="../ink/ink106.xml"/><Relationship Id="rId7" Type="http://schemas.openxmlformats.org/officeDocument/2006/relationships/customXml" Target="../ink/ink96.xml"/><Relationship Id="rId12" Type="http://schemas.openxmlformats.org/officeDocument/2006/relationships/customXml" Target="../ink/ink99.xml"/><Relationship Id="rId17" Type="http://schemas.openxmlformats.org/officeDocument/2006/relationships/customXml" Target="../ink/ink103.xml"/><Relationship Id="rId25" Type="http://schemas.openxmlformats.org/officeDocument/2006/relationships/customXml" Target="../ink/ink108.xml"/><Relationship Id="rId2" Type="http://schemas.openxmlformats.org/officeDocument/2006/relationships/customXml" Target="../ink/ink9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5.xml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customXml" Target="../ink/ink102.xml"/><Relationship Id="rId23" Type="http://schemas.openxmlformats.org/officeDocument/2006/relationships/customXml" Target="../ink/ink107.xml"/><Relationship Id="rId10" Type="http://schemas.openxmlformats.org/officeDocument/2006/relationships/customXml" Target="../ink/ink98.xml"/><Relationship Id="rId19" Type="http://schemas.openxmlformats.org/officeDocument/2006/relationships/customXml" Target="../ink/ink105.xml"/><Relationship Id="rId4" Type="http://schemas.openxmlformats.org/officeDocument/2006/relationships/customXml" Target="../ink/ink94.xml"/><Relationship Id="rId9" Type="http://schemas.openxmlformats.org/officeDocument/2006/relationships/customXml" Target="../ink/ink97.xml"/><Relationship Id="rId14" Type="http://schemas.openxmlformats.org/officeDocument/2006/relationships/customXml" Target="../ink/ink101.xml"/><Relationship Id="rId2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16.xml"/><Relationship Id="rId18" Type="http://schemas.openxmlformats.org/officeDocument/2006/relationships/customXml" Target="../ink/ink120.xml"/><Relationship Id="rId26" Type="http://schemas.openxmlformats.org/officeDocument/2006/relationships/customXml" Target="../ink/ink125.xml"/><Relationship Id="rId3" Type="http://schemas.openxmlformats.org/officeDocument/2006/relationships/image" Target="../media/image3.png"/><Relationship Id="rId21" Type="http://schemas.openxmlformats.org/officeDocument/2006/relationships/customXml" Target="../ink/ink122.xml"/><Relationship Id="rId7" Type="http://schemas.openxmlformats.org/officeDocument/2006/relationships/customXml" Target="../ink/ink112.xml"/><Relationship Id="rId12" Type="http://schemas.openxmlformats.org/officeDocument/2006/relationships/customXml" Target="../ink/ink115.xml"/><Relationship Id="rId17" Type="http://schemas.openxmlformats.org/officeDocument/2006/relationships/customXml" Target="../ink/ink119.xml"/><Relationship Id="rId25" Type="http://schemas.openxmlformats.org/officeDocument/2006/relationships/image" Target="../media/image25.png"/><Relationship Id="rId2" Type="http://schemas.openxmlformats.org/officeDocument/2006/relationships/customXml" Target="../ink/ink109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1.xml"/><Relationship Id="rId11" Type="http://schemas.openxmlformats.org/officeDocument/2006/relationships/image" Target="../media/image10.png"/><Relationship Id="rId24" Type="http://schemas.openxmlformats.org/officeDocument/2006/relationships/customXml" Target="../ink/ink124.xml"/><Relationship Id="rId5" Type="http://schemas.openxmlformats.org/officeDocument/2006/relationships/image" Target="../media/image4.png"/><Relationship Id="rId15" Type="http://schemas.openxmlformats.org/officeDocument/2006/relationships/customXml" Target="../ink/ink118.xml"/><Relationship Id="rId23" Type="http://schemas.openxmlformats.org/officeDocument/2006/relationships/image" Target="../media/image24.png"/><Relationship Id="rId28" Type="http://schemas.openxmlformats.org/officeDocument/2006/relationships/customXml" Target="../ink/ink126.xml"/><Relationship Id="rId10" Type="http://schemas.openxmlformats.org/officeDocument/2006/relationships/customXml" Target="../ink/ink114.xml"/><Relationship Id="rId19" Type="http://schemas.openxmlformats.org/officeDocument/2006/relationships/customXml" Target="../ink/ink121.xml"/><Relationship Id="rId31" Type="http://schemas.openxmlformats.org/officeDocument/2006/relationships/image" Target="../media/image28.png"/><Relationship Id="rId4" Type="http://schemas.openxmlformats.org/officeDocument/2006/relationships/customXml" Target="../ink/ink110.xml"/><Relationship Id="rId9" Type="http://schemas.openxmlformats.org/officeDocument/2006/relationships/customXml" Target="../ink/ink113.xml"/><Relationship Id="rId14" Type="http://schemas.openxmlformats.org/officeDocument/2006/relationships/customXml" Target="../ink/ink117.xml"/><Relationship Id="rId22" Type="http://schemas.openxmlformats.org/officeDocument/2006/relationships/customXml" Target="../ink/ink123.xml"/><Relationship Id="rId27" Type="http://schemas.openxmlformats.org/officeDocument/2006/relationships/image" Target="../media/image26.png"/><Relationship Id="rId30" Type="http://schemas.openxmlformats.org/officeDocument/2006/relationships/customXml" Target="../ink/ink12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5.xml"/><Relationship Id="rId18" Type="http://schemas.openxmlformats.org/officeDocument/2006/relationships/customXml" Target="../ink/ink139.xml"/><Relationship Id="rId26" Type="http://schemas.openxmlformats.org/officeDocument/2006/relationships/customXml" Target="../ink/ink144.xml"/><Relationship Id="rId3" Type="http://schemas.openxmlformats.org/officeDocument/2006/relationships/image" Target="../media/image3.png"/><Relationship Id="rId21" Type="http://schemas.openxmlformats.org/officeDocument/2006/relationships/customXml" Target="../ink/ink141.xml"/><Relationship Id="rId34" Type="http://schemas.openxmlformats.org/officeDocument/2006/relationships/image" Target="../media/image32.png"/><Relationship Id="rId7" Type="http://schemas.openxmlformats.org/officeDocument/2006/relationships/customXml" Target="../ink/ink131.xml"/><Relationship Id="rId12" Type="http://schemas.openxmlformats.org/officeDocument/2006/relationships/customXml" Target="../ink/ink134.xml"/><Relationship Id="rId17" Type="http://schemas.openxmlformats.org/officeDocument/2006/relationships/customXml" Target="../ink/ink138.xml"/><Relationship Id="rId25" Type="http://schemas.openxmlformats.org/officeDocument/2006/relationships/image" Target="../media/image25.png"/><Relationship Id="rId33" Type="http://schemas.openxmlformats.org/officeDocument/2006/relationships/customXml" Target="../ink/ink148.xml"/><Relationship Id="rId2" Type="http://schemas.openxmlformats.org/officeDocument/2006/relationships/customXml" Target="../ink/ink128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customXml" Target="../ink/ink1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0.xml"/><Relationship Id="rId11" Type="http://schemas.openxmlformats.org/officeDocument/2006/relationships/image" Target="../media/image10.png"/><Relationship Id="rId24" Type="http://schemas.openxmlformats.org/officeDocument/2006/relationships/customXml" Target="../ink/ink143.xml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customXml" Target="../ink/ink137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customXml" Target="../ink/ink133.xml"/><Relationship Id="rId19" Type="http://schemas.openxmlformats.org/officeDocument/2006/relationships/customXml" Target="../ink/ink140.xml"/><Relationship Id="rId31" Type="http://schemas.openxmlformats.org/officeDocument/2006/relationships/customXml" Target="../ink/ink147.xml"/><Relationship Id="rId4" Type="http://schemas.openxmlformats.org/officeDocument/2006/relationships/customXml" Target="../ink/ink129.xml"/><Relationship Id="rId9" Type="http://schemas.openxmlformats.org/officeDocument/2006/relationships/customXml" Target="../ink/ink132.xml"/><Relationship Id="rId14" Type="http://schemas.openxmlformats.org/officeDocument/2006/relationships/customXml" Target="../ink/ink136.xml"/><Relationship Id="rId22" Type="http://schemas.openxmlformats.org/officeDocument/2006/relationships/customXml" Target="../ink/ink142.xml"/><Relationship Id="rId27" Type="http://schemas.openxmlformats.org/officeDocument/2006/relationships/customXml" Target="../ink/ink145.xml"/><Relationship Id="rId30" Type="http://schemas.openxmlformats.org/officeDocument/2006/relationships/image" Target="../media/image30.png"/><Relationship Id="rId8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6.xml"/><Relationship Id="rId18" Type="http://schemas.openxmlformats.org/officeDocument/2006/relationships/customXml" Target="../ink/ink160.xml"/><Relationship Id="rId26" Type="http://schemas.openxmlformats.org/officeDocument/2006/relationships/customXml" Target="../ink/ink165.xml"/><Relationship Id="rId39" Type="http://schemas.openxmlformats.org/officeDocument/2006/relationships/customXml" Target="../ink/ink173.xml"/><Relationship Id="rId21" Type="http://schemas.openxmlformats.org/officeDocument/2006/relationships/customXml" Target="../ink/ink162.xml"/><Relationship Id="rId34" Type="http://schemas.openxmlformats.org/officeDocument/2006/relationships/customXml" Target="../ink/ink170.xml"/><Relationship Id="rId42" Type="http://schemas.openxmlformats.org/officeDocument/2006/relationships/image" Target="../media/image37.png"/><Relationship Id="rId7" Type="http://schemas.openxmlformats.org/officeDocument/2006/relationships/customXml" Target="../ink/ink152.xml"/><Relationship Id="rId2" Type="http://schemas.openxmlformats.org/officeDocument/2006/relationships/customXml" Target="../ink/ink149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customXml" Target="../ink/ink167.xml"/><Relationship Id="rId41" Type="http://schemas.openxmlformats.org/officeDocument/2006/relationships/customXml" Target="../ink/ink17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1.xml"/><Relationship Id="rId11" Type="http://schemas.openxmlformats.org/officeDocument/2006/relationships/image" Target="../media/image10.png"/><Relationship Id="rId24" Type="http://schemas.openxmlformats.org/officeDocument/2006/relationships/customXml" Target="../ink/ink164.xml"/><Relationship Id="rId32" Type="http://schemas.openxmlformats.org/officeDocument/2006/relationships/customXml" Target="../ink/ink169.xml"/><Relationship Id="rId37" Type="http://schemas.openxmlformats.org/officeDocument/2006/relationships/customXml" Target="../ink/ink172.xml"/><Relationship Id="rId40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customXml" Target="../ink/ink158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171.xml"/><Relationship Id="rId10" Type="http://schemas.openxmlformats.org/officeDocument/2006/relationships/customXml" Target="../ink/ink154.xml"/><Relationship Id="rId19" Type="http://schemas.openxmlformats.org/officeDocument/2006/relationships/customXml" Target="../ink/ink161.xml"/><Relationship Id="rId31" Type="http://schemas.openxmlformats.org/officeDocument/2006/relationships/customXml" Target="../ink/ink168.xml"/><Relationship Id="rId44" Type="http://schemas.openxmlformats.org/officeDocument/2006/relationships/image" Target="../media/image38.png"/><Relationship Id="rId4" Type="http://schemas.openxmlformats.org/officeDocument/2006/relationships/customXml" Target="../ink/ink150.xml"/><Relationship Id="rId9" Type="http://schemas.openxmlformats.org/officeDocument/2006/relationships/customXml" Target="../ink/ink153.xml"/><Relationship Id="rId14" Type="http://schemas.openxmlformats.org/officeDocument/2006/relationships/customXml" Target="../ink/ink157.xml"/><Relationship Id="rId22" Type="http://schemas.openxmlformats.org/officeDocument/2006/relationships/customXml" Target="../ink/ink163.xml"/><Relationship Id="rId27" Type="http://schemas.openxmlformats.org/officeDocument/2006/relationships/customXml" Target="../ink/ink166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customXml" Target="../ink/ink175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155.xml"/><Relationship Id="rId17" Type="http://schemas.openxmlformats.org/officeDocument/2006/relationships/customXml" Target="../ink/ink159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3.xml"/><Relationship Id="rId18" Type="http://schemas.openxmlformats.org/officeDocument/2006/relationships/customXml" Target="../ink/ink187.xml"/><Relationship Id="rId26" Type="http://schemas.openxmlformats.org/officeDocument/2006/relationships/customXml" Target="../ink/ink192.xml"/><Relationship Id="rId39" Type="http://schemas.openxmlformats.org/officeDocument/2006/relationships/image" Target="../media/image39.png"/><Relationship Id="rId21" Type="http://schemas.openxmlformats.org/officeDocument/2006/relationships/customXml" Target="../ink/ink189.xml"/><Relationship Id="rId34" Type="http://schemas.openxmlformats.org/officeDocument/2006/relationships/customXml" Target="../ink/ink197.xml"/><Relationship Id="rId42" Type="http://schemas.openxmlformats.org/officeDocument/2006/relationships/customXml" Target="../ink/ink202.xml"/><Relationship Id="rId7" Type="http://schemas.openxmlformats.org/officeDocument/2006/relationships/customXml" Target="../ink/ink179.xml"/><Relationship Id="rId2" Type="http://schemas.openxmlformats.org/officeDocument/2006/relationships/customXml" Target="../ink/ink176.xml"/><Relationship Id="rId16" Type="http://schemas.openxmlformats.org/officeDocument/2006/relationships/image" Target="../media/image14.png"/><Relationship Id="rId29" Type="http://schemas.openxmlformats.org/officeDocument/2006/relationships/customXml" Target="../ink/ink19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8.xml"/><Relationship Id="rId11" Type="http://schemas.openxmlformats.org/officeDocument/2006/relationships/image" Target="../media/image10.png"/><Relationship Id="rId24" Type="http://schemas.openxmlformats.org/officeDocument/2006/relationships/customXml" Target="../ink/ink191.xml"/><Relationship Id="rId32" Type="http://schemas.openxmlformats.org/officeDocument/2006/relationships/customXml" Target="../ink/ink196.xml"/><Relationship Id="rId37" Type="http://schemas.openxmlformats.org/officeDocument/2006/relationships/customXml" Target="../ink/ink199.xml"/><Relationship Id="rId40" Type="http://schemas.openxmlformats.org/officeDocument/2006/relationships/customXml" Target="../ink/ink201.xml"/><Relationship Id="rId45" Type="http://schemas.openxmlformats.org/officeDocument/2006/relationships/customXml" Target="../ink/ink204.xml"/><Relationship Id="rId5" Type="http://schemas.openxmlformats.org/officeDocument/2006/relationships/image" Target="../media/image4.png"/><Relationship Id="rId15" Type="http://schemas.openxmlformats.org/officeDocument/2006/relationships/customXml" Target="../ink/ink185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198.xml"/><Relationship Id="rId10" Type="http://schemas.openxmlformats.org/officeDocument/2006/relationships/customXml" Target="../ink/ink181.xml"/><Relationship Id="rId19" Type="http://schemas.openxmlformats.org/officeDocument/2006/relationships/customXml" Target="../ink/ink188.xml"/><Relationship Id="rId31" Type="http://schemas.openxmlformats.org/officeDocument/2006/relationships/customXml" Target="../ink/ink195.xml"/><Relationship Id="rId44" Type="http://schemas.openxmlformats.org/officeDocument/2006/relationships/customXml" Target="../ink/ink203.xml"/><Relationship Id="rId4" Type="http://schemas.openxmlformats.org/officeDocument/2006/relationships/customXml" Target="../ink/ink177.xml"/><Relationship Id="rId9" Type="http://schemas.openxmlformats.org/officeDocument/2006/relationships/customXml" Target="../ink/ink180.xml"/><Relationship Id="rId14" Type="http://schemas.openxmlformats.org/officeDocument/2006/relationships/customXml" Target="../ink/ink184.xml"/><Relationship Id="rId22" Type="http://schemas.openxmlformats.org/officeDocument/2006/relationships/customXml" Target="../ink/ink190.xml"/><Relationship Id="rId27" Type="http://schemas.openxmlformats.org/officeDocument/2006/relationships/customXml" Target="../ink/ink193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182.xml"/><Relationship Id="rId17" Type="http://schemas.openxmlformats.org/officeDocument/2006/relationships/customXml" Target="../ink/ink186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200.xml"/><Relationship Id="rId46" Type="http://schemas.openxmlformats.org/officeDocument/2006/relationships/image" Target="../media/image42.png"/><Relationship Id="rId20" Type="http://schemas.openxmlformats.org/officeDocument/2006/relationships/image" Target="../media/image18.png"/><Relationship Id="rId4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2.xml"/><Relationship Id="rId18" Type="http://schemas.openxmlformats.org/officeDocument/2006/relationships/customXml" Target="../ink/ink216.xml"/><Relationship Id="rId26" Type="http://schemas.openxmlformats.org/officeDocument/2006/relationships/customXml" Target="../ink/ink221.xml"/><Relationship Id="rId39" Type="http://schemas.openxmlformats.org/officeDocument/2006/relationships/image" Target="../media/image39.png"/><Relationship Id="rId21" Type="http://schemas.openxmlformats.org/officeDocument/2006/relationships/customXml" Target="../ink/ink218.xml"/><Relationship Id="rId34" Type="http://schemas.openxmlformats.org/officeDocument/2006/relationships/customXml" Target="../ink/ink226.xml"/><Relationship Id="rId42" Type="http://schemas.openxmlformats.org/officeDocument/2006/relationships/customXml" Target="../ink/ink231.xml"/><Relationship Id="rId47" Type="http://schemas.openxmlformats.org/officeDocument/2006/relationships/customXml" Target="../ink/ink234.xml"/><Relationship Id="rId7" Type="http://schemas.openxmlformats.org/officeDocument/2006/relationships/customXml" Target="../ink/ink208.xml"/><Relationship Id="rId2" Type="http://schemas.openxmlformats.org/officeDocument/2006/relationships/customXml" Target="../ink/ink205.xml"/><Relationship Id="rId16" Type="http://schemas.openxmlformats.org/officeDocument/2006/relationships/image" Target="../media/image14.png"/><Relationship Id="rId29" Type="http://schemas.openxmlformats.org/officeDocument/2006/relationships/customXml" Target="../ink/ink2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7.xml"/><Relationship Id="rId11" Type="http://schemas.openxmlformats.org/officeDocument/2006/relationships/image" Target="../media/image10.png"/><Relationship Id="rId24" Type="http://schemas.openxmlformats.org/officeDocument/2006/relationships/customXml" Target="../ink/ink220.xml"/><Relationship Id="rId32" Type="http://schemas.openxmlformats.org/officeDocument/2006/relationships/customXml" Target="../ink/ink225.xml"/><Relationship Id="rId37" Type="http://schemas.openxmlformats.org/officeDocument/2006/relationships/customXml" Target="../ink/ink228.xml"/><Relationship Id="rId40" Type="http://schemas.openxmlformats.org/officeDocument/2006/relationships/customXml" Target="../ink/ink230.xml"/><Relationship Id="rId45" Type="http://schemas.openxmlformats.org/officeDocument/2006/relationships/customXml" Target="../ink/ink233.xml"/><Relationship Id="rId5" Type="http://schemas.openxmlformats.org/officeDocument/2006/relationships/image" Target="../media/image4.png"/><Relationship Id="rId15" Type="http://schemas.openxmlformats.org/officeDocument/2006/relationships/customXml" Target="../ink/ink214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227.xml"/><Relationship Id="rId10" Type="http://schemas.openxmlformats.org/officeDocument/2006/relationships/customXml" Target="../ink/ink210.xml"/><Relationship Id="rId19" Type="http://schemas.openxmlformats.org/officeDocument/2006/relationships/customXml" Target="../ink/ink217.xml"/><Relationship Id="rId31" Type="http://schemas.openxmlformats.org/officeDocument/2006/relationships/customXml" Target="../ink/ink224.xml"/><Relationship Id="rId44" Type="http://schemas.openxmlformats.org/officeDocument/2006/relationships/customXml" Target="../ink/ink232.xml"/><Relationship Id="rId4" Type="http://schemas.openxmlformats.org/officeDocument/2006/relationships/customXml" Target="../ink/ink206.xml"/><Relationship Id="rId9" Type="http://schemas.openxmlformats.org/officeDocument/2006/relationships/customXml" Target="../ink/ink209.xml"/><Relationship Id="rId14" Type="http://schemas.openxmlformats.org/officeDocument/2006/relationships/customXml" Target="../ink/ink213.xml"/><Relationship Id="rId22" Type="http://schemas.openxmlformats.org/officeDocument/2006/relationships/customXml" Target="../ink/ink219.xml"/><Relationship Id="rId27" Type="http://schemas.openxmlformats.org/officeDocument/2006/relationships/customXml" Target="../ink/ink222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image" Target="../media/image44.png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211.xml"/><Relationship Id="rId17" Type="http://schemas.openxmlformats.org/officeDocument/2006/relationships/customXml" Target="../ink/ink215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229.xml"/><Relationship Id="rId46" Type="http://schemas.openxmlformats.org/officeDocument/2006/relationships/image" Target="../media/image43.png"/><Relationship Id="rId20" Type="http://schemas.openxmlformats.org/officeDocument/2006/relationships/image" Target="../media/image18.png"/><Relationship Id="rId4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customXml" Target="../ink/ink246.xml"/><Relationship Id="rId26" Type="http://schemas.openxmlformats.org/officeDocument/2006/relationships/customXml" Target="../ink/ink251.xml"/><Relationship Id="rId39" Type="http://schemas.openxmlformats.org/officeDocument/2006/relationships/image" Target="../media/image39.png"/><Relationship Id="rId21" Type="http://schemas.openxmlformats.org/officeDocument/2006/relationships/customXml" Target="../ink/ink248.xml"/><Relationship Id="rId34" Type="http://schemas.openxmlformats.org/officeDocument/2006/relationships/customXml" Target="../ink/ink256.xml"/><Relationship Id="rId42" Type="http://schemas.openxmlformats.org/officeDocument/2006/relationships/customXml" Target="../ink/ink261.xml"/><Relationship Id="rId47" Type="http://schemas.openxmlformats.org/officeDocument/2006/relationships/image" Target="../media/image45.png"/><Relationship Id="rId50" Type="http://schemas.openxmlformats.org/officeDocument/2006/relationships/image" Target="../media/image46.png"/><Relationship Id="rId7" Type="http://schemas.openxmlformats.org/officeDocument/2006/relationships/customXml" Target="../ink/ink238.xml"/><Relationship Id="rId2" Type="http://schemas.openxmlformats.org/officeDocument/2006/relationships/customXml" Target="../ink/ink235.xml"/><Relationship Id="rId16" Type="http://schemas.openxmlformats.org/officeDocument/2006/relationships/image" Target="../media/image14.png"/><Relationship Id="rId29" Type="http://schemas.openxmlformats.org/officeDocument/2006/relationships/customXml" Target="../ink/ink253.xml"/><Relationship Id="rId11" Type="http://schemas.openxmlformats.org/officeDocument/2006/relationships/image" Target="../media/image10.png"/><Relationship Id="rId24" Type="http://schemas.openxmlformats.org/officeDocument/2006/relationships/customXml" Target="../ink/ink250.xml"/><Relationship Id="rId32" Type="http://schemas.openxmlformats.org/officeDocument/2006/relationships/customXml" Target="../ink/ink255.xml"/><Relationship Id="rId37" Type="http://schemas.openxmlformats.org/officeDocument/2006/relationships/customXml" Target="../ink/ink258.xml"/><Relationship Id="rId40" Type="http://schemas.openxmlformats.org/officeDocument/2006/relationships/customXml" Target="../ink/ink260.xml"/><Relationship Id="rId45" Type="http://schemas.openxmlformats.org/officeDocument/2006/relationships/customXml" Target="../ink/ink263.xml"/><Relationship Id="rId5" Type="http://schemas.openxmlformats.org/officeDocument/2006/relationships/image" Target="../media/image4.png"/><Relationship Id="rId15" Type="http://schemas.openxmlformats.org/officeDocument/2006/relationships/customXml" Target="../ink/ink244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257.xml"/><Relationship Id="rId49" Type="http://schemas.openxmlformats.org/officeDocument/2006/relationships/customXml" Target="../ink/ink266.xml"/><Relationship Id="rId10" Type="http://schemas.openxmlformats.org/officeDocument/2006/relationships/customXml" Target="../ink/ink240.xml"/><Relationship Id="rId19" Type="http://schemas.openxmlformats.org/officeDocument/2006/relationships/customXml" Target="../ink/ink247.xml"/><Relationship Id="rId31" Type="http://schemas.openxmlformats.org/officeDocument/2006/relationships/customXml" Target="../ink/ink254.xml"/><Relationship Id="rId44" Type="http://schemas.openxmlformats.org/officeDocument/2006/relationships/customXml" Target="../ink/ink262.xml"/><Relationship Id="rId4" Type="http://schemas.openxmlformats.org/officeDocument/2006/relationships/customXml" Target="../ink/ink236.xml"/><Relationship Id="rId9" Type="http://schemas.openxmlformats.org/officeDocument/2006/relationships/customXml" Target="../ink/ink239.xml"/><Relationship Id="rId14" Type="http://schemas.openxmlformats.org/officeDocument/2006/relationships/customXml" Target="../ink/ink243.xml"/><Relationship Id="rId22" Type="http://schemas.openxmlformats.org/officeDocument/2006/relationships/customXml" Target="../ink/ink249.xml"/><Relationship Id="rId27" Type="http://schemas.openxmlformats.org/officeDocument/2006/relationships/customXml" Target="../ink/ink252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265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241.xml"/><Relationship Id="rId17" Type="http://schemas.openxmlformats.org/officeDocument/2006/relationships/customXml" Target="../ink/ink245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259.xml"/><Relationship Id="rId46" Type="http://schemas.openxmlformats.org/officeDocument/2006/relationships/customXml" Target="../ink/ink264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4.xml"/><Relationship Id="rId18" Type="http://schemas.openxmlformats.org/officeDocument/2006/relationships/customXml" Target="../ink/ink278.xml"/><Relationship Id="rId26" Type="http://schemas.openxmlformats.org/officeDocument/2006/relationships/customXml" Target="../ink/ink283.xml"/><Relationship Id="rId39" Type="http://schemas.openxmlformats.org/officeDocument/2006/relationships/image" Target="../media/image39.png"/><Relationship Id="rId21" Type="http://schemas.openxmlformats.org/officeDocument/2006/relationships/customXml" Target="../ink/ink280.xml"/><Relationship Id="rId34" Type="http://schemas.openxmlformats.org/officeDocument/2006/relationships/customXml" Target="../ink/ink288.xml"/><Relationship Id="rId42" Type="http://schemas.openxmlformats.org/officeDocument/2006/relationships/customXml" Target="../ink/ink293.xml"/><Relationship Id="rId47" Type="http://schemas.openxmlformats.org/officeDocument/2006/relationships/image" Target="../media/image45.png"/><Relationship Id="rId50" Type="http://schemas.openxmlformats.org/officeDocument/2006/relationships/image" Target="../media/image47.png"/><Relationship Id="rId7" Type="http://schemas.openxmlformats.org/officeDocument/2006/relationships/customXml" Target="../ink/ink270.xml"/><Relationship Id="rId2" Type="http://schemas.openxmlformats.org/officeDocument/2006/relationships/customXml" Target="../ink/ink267.xml"/><Relationship Id="rId16" Type="http://schemas.openxmlformats.org/officeDocument/2006/relationships/image" Target="../media/image14.png"/><Relationship Id="rId29" Type="http://schemas.openxmlformats.org/officeDocument/2006/relationships/customXml" Target="../ink/ink285.xml"/><Relationship Id="rId11" Type="http://schemas.openxmlformats.org/officeDocument/2006/relationships/image" Target="../media/image10.png"/><Relationship Id="rId24" Type="http://schemas.openxmlformats.org/officeDocument/2006/relationships/customXml" Target="../ink/ink282.xml"/><Relationship Id="rId32" Type="http://schemas.openxmlformats.org/officeDocument/2006/relationships/customXml" Target="../ink/ink287.xml"/><Relationship Id="rId37" Type="http://schemas.openxmlformats.org/officeDocument/2006/relationships/customXml" Target="../ink/ink290.xml"/><Relationship Id="rId40" Type="http://schemas.openxmlformats.org/officeDocument/2006/relationships/customXml" Target="../ink/ink292.xml"/><Relationship Id="rId45" Type="http://schemas.openxmlformats.org/officeDocument/2006/relationships/customXml" Target="../ink/ink295.xml"/><Relationship Id="rId5" Type="http://schemas.openxmlformats.org/officeDocument/2006/relationships/image" Target="../media/image4.png"/><Relationship Id="rId15" Type="http://schemas.openxmlformats.org/officeDocument/2006/relationships/customXml" Target="../ink/ink276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289.xml"/><Relationship Id="rId49" Type="http://schemas.openxmlformats.org/officeDocument/2006/relationships/customXml" Target="../ink/ink298.xml"/><Relationship Id="rId10" Type="http://schemas.openxmlformats.org/officeDocument/2006/relationships/customXml" Target="../ink/ink272.xml"/><Relationship Id="rId19" Type="http://schemas.openxmlformats.org/officeDocument/2006/relationships/customXml" Target="../ink/ink279.xml"/><Relationship Id="rId31" Type="http://schemas.openxmlformats.org/officeDocument/2006/relationships/customXml" Target="../ink/ink286.xml"/><Relationship Id="rId44" Type="http://schemas.openxmlformats.org/officeDocument/2006/relationships/customXml" Target="../ink/ink294.xml"/><Relationship Id="rId4" Type="http://schemas.openxmlformats.org/officeDocument/2006/relationships/customXml" Target="../ink/ink268.xml"/><Relationship Id="rId9" Type="http://schemas.openxmlformats.org/officeDocument/2006/relationships/customXml" Target="../ink/ink271.xml"/><Relationship Id="rId14" Type="http://schemas.openxmlformats.org/officeDocument/2006/relationships/customXml" Target="../ink/ink275.xml"/><Relationship Id="rId22" Type="http://schemas.openxmlformats.org/officeDocument/2006/relationships/customXml" Target="../ink/ink281.xml"/><Relationship Id="rId27" Type="http://schemas.openxmlformats.org/officeDocument/2006/relationships/customXml" Target="../ink/ink284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297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273.xml"/><Relationship Id="rId17" Type="http://schemas.openxmlformats.org/officeDocument/2006/relationships/customXml" Target="../ink/ink277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291.xml"/><Relationship Id="rId46" Type="http://schemas.openxmlformats.org/officeDocument/2006/relationships/customXml" Target="../ink/ink296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6.xml"/><Relationship Id="rId18" Type="http://schemas.openxmlformats.org/officeDocument/2006/relationships/customXml" Target="../ink/ink310.xml"/><Relationship Id="rId26" Type="http://schemas.openxmlformats.org/officeDocument/2006/relationships/customXml" Target="../ink/ink315.xml"/><Relationship Id="rId39" Type="http://schemas.openxmlformats.org/officeDocument/2006/relationships/image" Target="../media/image39.png"/><Relationship Id="rId21" Type="http://schemas.openxmlformats.org/officeDocument/2006/relationships/customXml" Target="../ink/ink312.xml"/><Relationship Id="rId34" Type="http://schemas.openxmlformats.org/officeDocument/2006/relationships/customXml" Target="../ink/ink320.xml"/><Relationship Id="rId42" Type="http://schemas.openxmlformats.org/officeDocument/2006/relationships/customXml" Target="../ink/ink325.xml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7" Type="http://schemas.openxmlformats.org/officeDocument/2006/relationships/customXml" Target="../ink/ink302.xml"/><Relationship Id="rId2" Type="http://schemas.openxmlformats.org/officeDocument/2006/relationships/customXml" Target="../ink/ink299.xml"/><Relationship Id="rId16" Type="http://schemas.openxmlformats.org/officeDocument/2006/relationships/image" Target="../media/image14.png"/><Relationship Id="rId29" Type="http://schemas.openxmlformats.org/officeDocument/2006/relationships/customXml" Target="../ink/ink317.xml"/><Relationship Id="rId11" Type="http://schemas.openxmlformats.org/officeDocument/2006/relationships/image" Target="../media/image10.png"/><Relationship Id="rId24" Type="http://schemas.openxmlformats.org/officeDocument/2006/relationships/customXml" Target="../ink/ink314.xml"/><Relationship Id="rId32" Type="http://schemas.openxmlformats.org/officeDocument/2006/relationships/customXml" Target="../ink/ink319.xml"/><Relationship Id="rId37" Type="http://schemas.openxmlformats.org/officeDocument/2006/relationships/customXml" Target="../ink/ink322.xml"/><Relationship Id="rId40" Type="http://schemas.openxmlformats.org/officeDocument/2006/relationships/customXml" Target="../ink/ink324.xml"/><Relationship Id="rId45" Type="http://schemas.openxmlformats.org/officeDocument/2006/relationships/customXml" Target="../ink/ink327.xml"/><Relationship Id="rId5" Type="http://schemas.openxmlformats.org/officeDocument/2006/relationships/image" Target="../media/image4.png"/><Relationship Id="rId15" Type="http://schemas.openxmlformats.org/officeDocument/2006/relationships/customXml" Target="../ink/ink308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321.xml"/><Relationship Id="rId49" Type="http://schemas.openxmlformats.org/officeDocument/2006/relationships/customXml" Target="../ink/ink330.xml"/><Relationship Id="rId10" Type="http://schemas.openxmlformats.org/officeDocument/2006/relationships/customXml" Target="../ink/ink304.xml"/><Relationship Id="rId19" Type="http://schemas.openxmlformats.org/officeDocument/2006/relationships/customXml" Target="../ink/ink311.xml"/><Relationship Id="rId31" Type="http://schemas.openxmlformats.org/officeDocument/2006/relationships/customXml" Target="../ink/ink318.xml"/><Relationship Id="rId44" Type="http://schemas.openxmlformats.org/officeDocument/2006/relationships/customXml" Target="../ink/ink326.xml"/><Relationship Id="rId4" Type="http://schemas.openxmlformats.org/officeDocument/2006/relationships/customXml" Target="../ink/ink300.xml"/><Relationship Id="rId9" Type="http://schemas.openxmlformats.org/officeDocument/2006/relationships/customXml" Target="../ink/ink303.xml"/><Relationship Id="rId14" Type="http://schemas.openxmlformats.org/officeDocument/2006/relationships/customXml" Target="../ink/ink307.xml"/><Relationship Id="rId22" Type="http://schemas.openxmlformats.org/officeDocument/2006/relationships/customXml" Target="../ink/ink313.xml"/><Relationship Id="rId27" Type="http://schemas.openxmlformats.org/officeDocument/2006/relationships/customXml" Target="../ink/ink316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329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305.xml"/><Relationship Id="rId17" Type="http://schemas.openxmlformats.org/officeDocument/2006/relationships/customXml" Target="../ink/ink309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323.xml"/><Relationship Id="rId46" Type="http://schemas.openxmlformats.org/officeDocument/2006/relationships/customXml" Target="../ink/ink328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1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8.xml"/><Relationship Id="rId18" Type="http://schemas.openxmlformats.org/officeDocument/2006/relationships/customXml" Target="../ink/ink342.xml"/><Relationship Id="rId26" Type="http://schemas.openxmlformats.org/officeDocument/2006/relationships/customXml" Target="../ink/ink347.xml"/><Relationship Id="rId39" Type="http://schemas.openxmlformats.org/officeDocument/2006/relationships/image" Target="../media/image39.png"/><Relationship Id="rId21" Type="http://schemas.openxmlformats.org/officeDocument/2006/relationships/customXml" Target="../ink/ink344.xml"/><Relationship Id="rId34" Type="http://schemas.openxmlformats.org/officeDocument/2006/relationships/customXml" Target="../ink/ink352.xml"/><Relationship Id="rId42" Type="http://schemas.openxmlformats.org/officeDocument/2006/relationships/customXml" Target="../ink/ink357.xml"/><Relationship Id="rId47" Type="http://schemas.openxmlformats.org/officeDocument/2006/relationships/image" Target="../media/image45.png"/><Relationship Id="rId50" Type="http://schemas.openxmlformats.org/officeDocument/2006/relationships/image" Target="../media/image49.png"/><Relationship Id="rId7" Type="http://schemas.openxmlformats.org/officeDocument/2006/relationships/customXml" Target="../ink/ink334.xml"/><Relationship Id="rId2" Type="http://schemas.openxmlformats.org/officeDocument/2006/relationships/customXml" Target="../ink/ink331.xml"/><Relationship Id="rId16" Type="http://schemas.openxmlformats.org/officeDocument/2006/relationships/image" Target="../media/image14.png"/><Relationship Id="rId29" Type="http://schemas.openxmlformats.org/officeDocument/2006/relationships/customXml" Target="../ink/ink349.xml"/><Relationship Id="rId11" Type="http://schemas.openxmlformats.org/officeDocument/2006/relationships/image" Target="../media/image10.png"/><Relationship Id="rId24" Type="http://schemas.openxmlformats.org/officeDocument/2006/relationships/customXml" Target="../ink/ink346.xml"/><Relationship Id="rId32" Type="http://schemas.openxmlformats.org/officeDocument/2006/relationships/customXml" Target="../ink/ink351.xml"/><Relationship Id="rId37" Type="http://schemas.openxmlformats.org/officeDocument/2006/relationships/customXml" Target="../ink/ink354.xml"/><Relationship Id="rId40" Type="http://schemas.openxmlformats.org/officeDocument/2006/relationships/customXml" Target="../ink/ink356.xml"/><Relationship Id="rId45" Type="http://schemas.openxmlformats.org/officeDocument/2006/relationships/customXml" Target="../ink/ink359.xml"/><Relationship Id="rId5" Type="http://schemas.openxmlformats.org/officeDocument/2006/relationships/image" Target="../media/image4.png"/><Relationship Id="rId15" Type="http://schemas.openxmlformats.org/officeDocument/2006/relationships/customXml" Target="../ink/ink340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353.xml"/><Relationship Id="rId49" Type="http://schemas.openxmlformats.org/officeDocument/2006/relationships/customXml" Target="../ink/ink362.xml"/><Relationship Id="rId10" Type="http://schemas.openxmlformats.org/officeDocument/2006/relationships/customXml" Target="../ink/ink336.xml"/><Relationship Id="rId19" Type="http://schemas.openxmlformats.org/officeDocument/2006/relationships/customXml" Target="../ink/ink343.xml"/><Relationship Id="rId31" Type="http://schemas.openxmlformats.org/officeDocument/2006/relationships/customXml" Target="../ink/ink350.xml"/><Relationship Id="rId44" Type="http://schemas.openxmlformats.org/officeDocument/2006/relationships/customXml" Target="../ink/ink358.xml"/><Relationship Id="rId4" Type="http://schemas.openxmlformats.org/officeDocument/2006/relationships/customXml" Target="../ink/ink332.xml"/><Relationship Id="rId9" Type="http://schemas.openxmlformats.org/officeDocument/2006/relationships/customXml" Target="../ink/ink335.xml"/><Relationship Id="rId14" Type="http://schemas.openxmlformats.org/officeDocument/2006/relationships/customXml" Target="../ink/ink339.xml"/><Relationship Id="rId22" Type="http://schemas.openxmlformats.org/officeDocument/2006/relationships/customXml" Target="../ink/ink345.xml"/><Relationship Id="rId27" Type="http://schemas.openxmlformats.org/officeDocument/2006/relationships/customXml" Target="../ink/ink348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361.xml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customXml" Target="../ink/ink337.xml"/><Relationship Id="rId17" Type="http://schemas.openxmlformats.org/officeDocument/2006/relationships/customXml" Target="../ink/ink34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355.xml"/><Relationship Id="rId46" Type="http://schemas.openxmlformats.org/officeDocument/2006/relationships/customXml" Target="../ink/ink360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0.xml"/><Relationship Id="rId18" Type="http://schemas.openxmlformats.org/officeDocument/2006/relationships/customXml" Target="../ink/ink374.xml"/><Relationship Id="rId26" Type="http://schemas.openxmlformats.org/officeDocument/2006/relationships/customXml" Target="../ink/ink379.xml"/><Relationship Id="rId39" Type="http://schemas.openxmlformats.org/officeDocument/2006/relationships/image" Target="../media/image39.png"/><Relationship Id="rId21" Type="http://schemas.openxmlformats.org/officeDocument/2006/relationships/customXml" Target="../ink/ink376.xml"/><Relationship Id="rId34" Type="http://schemas.openxmlformats.org/officeDocument/2006/relationships/customXml" Target="../ink/ink384.xml"/><Relationship Id="rId42" Type="http://schemas.openxmlformats.org/officeDocument/2006/relationships/customXml" Target="../ink/ink389.xml"/><Relationship Id="rId47" Type="http://schemas.openxmlformats.org/officeDocument/2006/relationships/image" Target="../media/image45.png"/><Relationship Id="rId50" Type="http://schemas.openxmlformats.org/officeDocument/2006/relationships/image" Target="../media/image50.png"/><Relationship Id="rId7" Type="http://schemas.openxmlformats.org/officeDocument/2006/relationships/customXml" Target="../ink/ink366.xml"/><Relationship Id="rId2" Type="http://schemas.openxmlformats.org/officeDocument/2006/relationships/customXml" Target="../ink/ink363.xml"/><Relationship Id="rId16" Type="http://schemas.openxmlformats.org/officeDocument/2006/relationships/image" Target="../media/image14.png"/><Relationship Id="rId29" Type="http://schemas.openxmlformats.org/officeDocument/2006/relationships/customXml" Target="../ink/ink381.xml"/><Relationship Id="rId11" Type="http://schemas.openxmlformats.org/officeDocument/2006/relationships/image" Target="../media/image10.png"/><Relationship Id="rId24" Type="http://schemas.openxmlformats.org/officeDocument/2006/relationships/customXml" Target="../ink/ink378.xml"/><Relationship Id="rId32" Type="http://schemas.openxmlformats.org/officeDocument/2006/relationships/customXml" Target="../ink/ink383.xml"/><Relationship Id="rId37" Type="http://schemas.openxmlformats.org/officeDocument/2006/relationships/customXml" Target="../ink/ink386.xml"/><Relationship Id="rId40" Type="http://schemas.openxmlformats.org/officeDocument/2006/relationships/customXml" Target="../ink/ink388.xml"/><Relationship Id="rId45" Type="http://schemas.openxmlformats.org/officeDocument/2006/relationships/customXml" Target="../ink/ink391.xml"/><Relationship Id="rId5" Type="http://schemas.openxmlformats.org/officeDocument/2006/relationships/image" Target="../media/image4.png"/><Relationship Id="rId15" Type="http://schemas.openxmlformats.org/officeDocument/2006/relationships/customXml" Target="../ink/ink372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385.xml"/><Relationship Id="rId49" Type="http://schemas.openxmlformats.org/officeDocument/2006/relationships/customXml" Target="../ink/ink394.xml"/><Relationship Id="rId10" Type="http://schemas.openxmlformats.org/officeDocument/2006/relationships/customXml" Target="../ink/ink368.xml"/><Relationship Id="rId19" Type="http://schemas.openxmlformats.org/officeDocument/2006/relationships/customXml" Target="../ink/ink375.xml"/><Relationship Id="rId31" Type="http://schemas.openxmlformats.org/officeDocument/2006/relationships/customXml" Target="../ink/ink382.xml"/><Relationship Id="rId44" Type="http://schemas.openxmlformats.org/officeDocument/2006/relationships/customXml" Target="../ink/ink390.xml"/><Relationship Id="rId52" Type="http://schemas.openxmlformats.org/officeDocument/2006/relationships/image" Target="../media/image51.png"/><Relationship Id="rId4" Type="http://schemas.openxmlformats.org/officeDocument/2006/relationships/customXml" Target="../ink/ink364.xml"/><Relationship Id="rId9" Type="http://schemas.openxmlformats.org/officeDocument/2006/relationships/customXml" Target="../ink/ink367.xml"/><Relationship Id="rId14" Type="http://schemas.openxmlformats.org/officeDocument/2006/relationships/customXml" Target="../ink/ink371.xml"/><Relationship Id="rId22" Type="http://schemas.openxmlformats.org/officeDocument/2006/relationships/customXml" Target="../ink/ink377.xml"/><Relationship Id="rId27" Type="http://schemas.openxmlformats.org/officeDocument/2006/relationships/customXml" Target="../ink/ink380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393.xml"/><Relationship Id="rId8" Type="http://schemas.openxmlformats.org/officeDocument/2006/relationships/image" Target="../media/image7.png"/><Relationship Id="rId51" Type="http://schemas.openxmlformats.org/officeDocument/2006/relationships/customXml" Target="../ink/ink395.xml"/><Relationship Id="rId3" Type="http://schemas.openxmlformats.org/officeDocument/2006/relationships/image" Target="../media/image3.png"/><Relationship Id="rId12" Type="http://schemas.openxmlformats.org/officeDocument/2006/relationships/customXml" Target="../ink/ink369.xml"/><Relationship Id="rId17" Type="http://schemas.openxmlformats.org/officeDocument/2006/relationships/customXml" Target="../ink/ink373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387.xml"/><Relationship Id="rId46" Type="http://schemas.openxmlformats.org/officeDocument/2006/relationships/customXml" Target="../ink/ink392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3.xml"/><Relationship Id="rId18" Type="http://schemas.openxmlformats.org/officeDocument/2006/relationships/customXml" Target="../ink/ink407.xml"/><Relationship Id="rId26" Type="http://schemas.openxmlformats.org/officeDocument/2006/relationships/customXml" Target="../ink/ink412.xml"/><Relationship Id="rId39" Type="http://schemas.openxmlformats.org/officeDocument/2006/relationships/image" Target="../media/image39.png"/><Relationship Id="rId21" Type="http://schemas.openxmlformats.org/officeDocument/2006/relationships/customXml" Target="../ink/ink409.xml"/><Relationship Id="rId34" Type="http://schemas.openxmlformats.org/officeDocument/2006/relationships/customXml" Target="../ink/ink417.xml"/><Relationship Id="rId42" Type="http://schemas.openxmlformats.org/officeDocument/2006/relationships/customXml" Target="../ink/ink422.xml"/><Relationship Id="rId47" Type="http://schemas.openxmlformats.org/officeDocument/2006/relationships/image" Target="../media/image45.png"/><Relationship Id="rId50" Type="http://schemas.openxmlformats.org/officeDocument/2006/relationships/customXml" Target="../ink/ink428.xml"/><Relationship Id="rId7" Type="http://schemas.openxmlformats.org/officeDocument/2006/relationships/customXml" Target="../ink/ink399.xml"/><Relationship Id="rId2" Type="http://schemas.openxmlformats.org/officeDocument/2006/relationships/customXml" Target="../ink/ink396.xml"/><Relationship Id="rId16" Type="http://schemas.openxmlformats.org/officeDocument/2006/relationships/image" Target="../media/image14.png"/><Relationship Id="rId29" Type="http://schemas.openxmlformats.org/officeDocument/2006/relationships/customXml" Target="../ink/ink414.xml"/><Relationship Id="rId11" Type="http://schemas.openxmlformats.org/officeDocument/2006/relationships/image" Target="../media/image10.png"/><Relationship Id="rId24" Type="http://schemas.openxmlformats.org/officeDocument/2006/relationships/customXml" Target="../ink/ink411.xml"/><Relationship Id="rId32" Type="http://schemas.openxmlformats.org/officeDocument/2006/relationships/customXml" Target="../ink/ink416.xml"/><Relationship Id="rId37" Type="http://schemas.openxmlformats.org/officeDocument/2006/relationships/customXml" Target="../ink/ink419.xml"/><Relationship Id="rId40" Type="http://schemas.openxmlformats.org/officeDocument/2006/relationships/customXml" Target="../ink/ink421.xml"/><Relationship Id="rId45" Type="http://schemas.openxmlformats.org/officeDocument/2006/relationships/customXml" Target="../ink/ink424.xml"/><Relationship Id="rId53" Type="http://schemas.openxmlformats.org/officeDocument/2006/relationships/image" Target="../media/image53.png"/><Relationship Id="rId5" Type="http://schemas.openxmlformats.org/officeDocument/2006/relationships/image" Target="../media/image4.png"/><Relationship Id="rId10" Type="http://schemas.openxmlformats.org/officeDocument/2006/relationships/customXml" Target="../ink/ink401.xml"/><Relationship Id="rId19" Type="http://schemas.openxmlformats.org/officeDocument/2006/relationships/customXml" Target="../ink/ink408.xml"/><Relationship Id="rId31" Type="http://schemas.openxmlformats.org/officeDocument/2006/relationships/customXml" Target="../ink/ink415.xml"/><Relationship Id="rId44" Type="http://schemas.openxmlformats.org/officeDocument/2006/relationships/customXml" Target="../ink/ink423.xml"/><Relationship Id="rId52" Type="http://schemas.openxmlformats.org/officeDocument/2006/relationships/customXml" Target="../ink/ink429.xml"/><Relationship Id="rId4" Type="http://schemas.openxmlformats.org/officeDocument/2006/relationships/customXml" Target="../ink/ink397.xml"/><Relationship Id="rId9" Type="http://schemas.openxmlformats.org/officeDocument/2006/relationships/customXml" Target="../ink/ink400.xml"/><Relationship Id="rId14" Type="http://schemas.openxmlformats.org/officeDocument/2006/relationships/customXml" Target="../ink/ink404.xml"/><Relationship Id="rId22" Type="http://schemas.openxmlformats.org/officeDocument/2006/relationships/customXml" Target="../ink/ink410.xml"/><Relationship Id="rId27" Type="http://schemas.openxmlformats.org/officeDocument/2006/relationships/customXml" Target="../ink/ink413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426.xml"/><Relationship Id="rId8" Type="http://schemas.openxmlformats.org/officeDocument/2006/relationships/image" Target="../media/image7.png"/><Relationship Id="rId51" Type="http://schemas.openxmlformats.org/officeDocument/2006/relationships/image" Target="../media/image52.png"/><Relationship Id="rId3" Type="http://schemas.openxmlformats.org/officeDocument/2006/relationships/image" Target="../media/image3.png"/><Relationship Id="rId12" Type="http://schemas.openxmlformats.org/officeDocument/2006/relationships/customXml" Target="../ink/ink402.xml"/><Relationship Id="rId17" Type="http://schemas.openxmlformats.org/officeDocument/2006/relationships/customXml" Target="../ink/ink406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420.xml"/><Relationship Id="rId46" Type="http://schemas.openxmlformats.org/officeDocument/2006/relationships/customXml" Target="../ink/ink425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8.xml"/><Relationship Id="rId15" Type="http://schemas.openxmlformats.org/officeDocument/2006/relationships/customXml" Target="../ink/ink405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418.xml"/><Relationship Id="rId49" Type="http://schemas.openxmlformats.org/officeDocument/2006/relationships/customXml" Target="../ink/ink42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7.xml"/><Relationship Id="rId18" Type="http://schemas.openxmlformats.org/officeDocument/2006/relationships/customXml" Target="../ink/ink441.xml"/><Relationship Id="rId26" Type="http://schemas.openxmlformats.org/officeDocument/2006/relationships/customXml" Target="../ink/ink446.xml"/><Relationship Id="rId39" Type="http://schemas.openxmlformats.org/officeDocument/2006/relationships/image" Target="../media/image39.png"/><Relationship Id="rId21" Type="http://schemas.openxmlformats.org/officeDocument/2006/relationships/customXml" Target="../ink/ink443.xml"/><Relationship Id="rId34" Type="http://schemas.openxmlformats.org/officeDocument/2006/relationships/customXml" Target="../ink/ink451.xml"/><Relationship Id="rId42" Type="http://schemas.openxmlformats.org/officeDocument/2006/relationships/customXml" Target="../ink/ink456.xml"/><Relationship Id="rId47" Type="http://schemas.openxmlformats.org/officeDocument/2006/relationships/image" Target="../media/image45.png"/><Relationship Id="rId50" Type="http://schemas.openxmlformats.org/officeDocument/2006/relationships/customXml" Target="../ink/ink462.xml"/><Relationship Id="rId7" Type="http://schemas.openxmlformats.org/officeDocument/2006/relationships/customXml" Target="../ink/ink433.xml"/><Relationship Id="rId2" Type="http://schemas.openxmlformats.org/officeDocument/2006/relationships/customXml" Target="../ink/ink430.xml"/><Relationship Id="rId16" Type="http://schemas.openxmlformats.org/officeDocument/2006/relationships/image" Target="../media/image14.png"/><Relationship Id="rId29" Type="http://schemas.openxmlformats.org/officeDocument/2006/relationships/customXml" Target="../ink/ink448.xml"/><Relationship Id="rId11" Type="http://schemas.openxmlformats.org/officeDocument/2006/relationships/image" Target="../media/image10.png"/><Relationship Id="rId24" Type="http://schemas.openxmlformats.org/officeDocument/2006/relationships/customXml" Target="../ink/ink445.xml"/><Relationship Id="rId32" Type="http://schemas.openxmlformats.org/officeDocument/2006/relationships/customXml" Target="../ink/ink450.xml"/><Relationship Id="rId37" Type="http://schemas.openxmlformats.org/officeDocument/2006/relationships/customXml" Target="../ink/ink453.xml"/><Relationship Id="rId40" Type="http://schemas.openxmlformats.org/officeDocument/2006/relationships/customXml" Target="../ink/ink455.xml"/><Relationship Id="rId45" Type="http://schemas.openxmlformats.org/officeDocument/2006/relationships/customXml" Target="../ink/ink458.xml"/><Relationship Id="rId53" Type="http://schemas.openxmlformats.org/officeDocument/2006/relationships/image" Target="../media/image54.png"/><Relationship Id="rId5" Type="http://schemas.openxmlformats.org/officeDocument/2006/relationships/image" Target="../media/image4.png"/><Relationship Id="rId10" Type="http://schemas.openxmlformats.org/officeDocument/2006/relationships/customXml" Target="../ink/ink435.xml"/><Relationship Id="rId19" Type="http://schemas.openxmlformats.org/officeDocument/2006/relationships/customXml" Target="../ink/ink442.xml"/><Relationship Id="rId31" Type="http://schemas.openxmlformats.org/officeDocument/2006/relationships/customXml" Target="../ink/ink449.xml"/><Relationship Id="rId44" Type="http://schemas.openxmlformats.org/officeDocument/2006/relationships/customXml" Target="../ink/ink457.xml"/><Relationship Id="rId52" Type="http://schemas.openxmlformats.org/officeDocument/2006/relationships/customXml" Target="../ink/ink463.xml"/><Relationship Id="rId4" Type="http://schemas.openxmlformats.org/officeDocument/2006/relationships/customXml" Target="../ink/ink431.xml"/><Relationship Id="rId9" Type="http://schemas.openxmlformats.org/officeDocument/2006/relationships/customXml" Target="../ink/ink434.xml"/><Relationship Id="rId14" Type="http://schemas.openxmlformats.org/officeDocument/2006/relationships/customXml" Target="../ink/ink438.xml"/><Relationship Id="rId22" Type="http://schemas.openxmlformats.org/officeDocument/2006/relationships/customXml" Target="../ink/ink444.xml"/><Relationship Id="rId27" Type="http://schemas.openxmlformats.org/officeDocument/2006/relationships/customXml" Target="../ink/ink447.xml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43" Type="http://schemas.openxmlformats.org/officeDocument/2006/relationships/image" Target="../media/image41.png"/><Relationship Id="rId48" Type="http://schemas.openxmlformats.org/officeDocument/2006/relationships/customXml" Target="../ink/ink460.xml"/><Relationship Id="rId8" Type="http://schemas.openxmlformats.org/officeDocument/2006/relationships/image" Target="../media/image7.png"/><Relationship Id="rId51" Type="http://schemas.openxmlformats.org/officeDocument/2006/relationships/image" Target="../media/image52.png"/><Relationship Id="rId3" Type="http://schemas.openxmlformats.org/officeDocument/2006/relationships/image" Target="../media/image3.png"/><Relationship Id="rId12" Type="http://schemas.openxmlformats.org/officeDocument/2006/relationships/customXml" Target="../ink/ink436.xml"/><Relationship Id="rId17" Type="http://schemas.openxmlformats.org/officeDocument/2006/relationships/customXml" Target="../ink/ink440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customXml" Target="../ink/ink454.xml"/><Relationship Id="rId46" Type="http://schemas.openxmlformats.org/officeDocument/2006/relationships/customXml" Target="../ink/ink459.xml"/><Relationship Id="rId20" Type="http://schemas.openxmlformats.org/officeDocument/2006/relationships/image" Target="../media/image1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2.xml"/><Relationship Id="rId15" Type="http://schemas.openxmlformats.org/officeDocument/2006/relationships/customXml" Target="../ink/ink439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customXml" Target="../ink/ink452.xml"/><Relationship Id="rId49" Type="http://schemas.openxmlformats.org/officeDocument/2006/relationships/customXml" Target="../ink/ink461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1.xml"/><Relationship Id="rId18" Type="http://schemas.openxmlformats.org/officeDocument/2006/relationships/customXml" Target="../ink/ink475.xml"/><Relationship Id="rId26" Type="http://schemas.openxmlformats.org/officeDocument/2006/relationships/customXml" Target="../ink/ink480.xml"/><Relationship Id="rId39" Type="http://schemas.openxmlformats.org/officeDocument/2006/relationships/image" Target="../media/image67.png"/><Relationship Id="rId21" Type="http://schemas.openxmlformats.org/officeDocument/2006/relationships/customXml" Target="../ink/ink477.xml"/><Relationship Id="rId34" Type="http://schemas.openxmlformats.org/officeDocument/2006/relationships/customXml" Target="../ink/ink485.xml"/><Relationship Id="rId42" Type="http://schemas.openxmlformats.org/officeDocument/2006/relationships/customXml" Target="../ink/ink490.xml"/><Relationship Id="rId47" Type="http://schemas.openxmlformats.org/officeDocument/2006/relationships/image" Target="../media/image70.png"/><Relationship Id="rId50" Type="http://schemas.openxmlformats.org/officeDocument/2006/relationships/customXml" Target="../ink/ink496.xml"/><Relationship Id="rId7" Type="http://schemas.openxmlformats.org/officeDocument/2006/relationships/customXml" Target="../ink/ink467.xml"/><Relationship Id="rId2" Type="http://schemas.openxmlformats.org/officeDocument/2006/relationships/customXml" Target="../ink/ink464.xml"/><Relationship Id="rId16" Type="http://schemas.openxmlformats.org/officeDocument/2006/relationships/image" Target="../media/image59.png"/><Relationship Id="rId29" Type="http://schemas.openxmlformats.org/officeDocument/2006/relationships/customXml" Target="../ink/ink482.xml"/><Relationship Id="rId11" Type="http://schemas.openxmlformats.org/officeDocument/2006/relationships/image" Target="../media/image58.png"/><Relationship Id="rId24" Type="http://schemas.openxmlformats.org/officeDocument/2006/relationships/customXml" Target="../ink/ink479.xml"/><Relationship Id="rId32" Type="http://schemas.openxmlformats.org/officeDocument/2006/relationships/customXml" Target="../ink/ink484.xml"/><Relationship Id="rId37" Type="http://schemas.openxmlformats.org/officeDocument/2006/relationships/customXml" Target="../ink/ink487.xml"/><Relationship Id="rId40" Type="http://schemas.openxmlformats.org/officeDocument/2006/relationships/customXml" Target="../ink/ink489.xml"/><Relationship Id="rId45" Type="http://schemas.openxmlformats.org/officeDocument/2006/relationships/customXml" Target="../ink/ink492.xml"/><Relationship Id="rId53" Type="http://schemas.openxmlformats.org/officeDocument/2006/relationships/hyperlink" Target="http://localhost:8080/business-central/" TargetMode="External"/><Relationship Id="rId5" Type="http://schemas.openxmlformats.org/officeDocument/2006/relationships/image" Target="../media/image56.png"/><Relationship Id="rId10" Type="http://schemas.openxmlformats.org/officeDocument/2006/relationships/customXml" Target="../ink/ink469.xml"/><Relationship Id="rId19" Type="http://schemas.openxmlformats.org/officeDocument/2006/relationships/customXml" Target="../ink/ink476.xml"/><Relationship Id="rId31" Type="http://schemas.openxmlformats.org/officeDocument/2006/relationships/customXml" Target="../ink/ink483.xml"/><Relationship Id="rId44" Type="http://schemas.openxmlformats.org/officeDocument/2006/relationships/customXml" Target="../ink/ink491.xml"/><Relationship Id="rId52" Type="http://schemas.openxmlformats.org/officeDocument/2006/relationships/customXml" Target="../ink/ink497.xml"/><Relationship Id="rId4" Type="http://schemas.openxmlformats.org/officeDocument/2006/relationships/customXml" Target="../ink/ink465.xml"/><Relationship Id="rId9" Type="http://schemas.openxmlformats.org/officeDocument/2006/relationships/customXml" Target="../ink/ink468.xml"/><Relationship Id="rId14" Type="http://schemas.openxmlformats.org/officeDocument/2006/relationships/customXml" Target="../ink/ink472.xml"/><Relationship Id="rId22" Type="http://schemas.openxmlformats.org/officeDocument/2006/relationships/customXml" Target="../ink/ink478.xml"/><Relationship Id="rId27" Type="http://schemas.openxmlformats.org/officeDocument/2006/relationships/customXml" Target="../ink/ink481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494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470.xml"/><Relationship Id="rId17" Type="http://schemas.openxmlformats.org/officeDocument/2006/relationships/customXml" Target="../ink/ink474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488.xml"/><Relationship Id="rId46" Type="http://schemas.openxmlformats.org/officeDocument/2006/relationships/customXml" Target="../ink/ink493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54" Type="http://schemas.openxmlformats.org/officeDocument/2006/relationships/hyperlink" Target="https://docs.jbpm.org/7.74.1.Final/jbpm-docs/html_single/#JBPMExamples" TargetMode="Externa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6.xml"/><Relationship Id="rId15" Type="http://schemas.openxmlformats.org/officeDocument/2006/relationships/customXml" Target="../ink/ink473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486.xml"/><Relationship Id="rId49" Type="http://schemas.openxmlformats.org/officeDocument/2006/relationships/customXml" Target="../ink/ink49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05.xml"/><Relationship Id="rId18" Type="http://schemas.openxmlformats.org/officeDocument/2006/relationships/customXml" Target="../ink/ink509.xml"/><Relationship Id="rId26" Type="http://schemas.openxmlformats.org/officeDocument/2006/relationships/customXml" Target="../ink/ink514.xml"/><Relationship Id="rId39" Type="http://schemas.openxmlformats.org/officeDocument/2006/relationships/image" Target="../media/image67.png"/><Relationship Id="rId21" Type="http://schemas.openxmlformats.org/officeDocument/2006/relationships/customXml" Target="../ink/ink511.xml"/><Relationship Id="rId34" Type="http://schemas.openxmlformats.org/officeDocument/2006/relationships/customXml" Target="../ink/ink519.xml"/><Relationship Id="rId42" Type="http://schemas.openxmlformats.org/officeDocument/2006/relationships/customXml" Target="../ink/ink524.xml"/><Relationship Id="rId47" Type="http://schemas.openxmlformats.org/officeDocument/2006/relationships/image" Target="../media/image70.png"/><Relationship Id="rId50" Type="http://schemas.openxmlformats.org/officeDocument/2006/relationships/customXml" Target="../ink/ink530.xml"/><Relationship Id="rId7" Type="http://schemas.openxmlformats.org/officeDocument/2006/relationships/customXml" Target="../ink/ink501.xml"/><Relationship Id="rId2" Type="http://schemas.openxmlformats.org/officeDocument/2006/relationships/customXml" Target="../ink/ink498.xml"/><Relationship Id="rId16" Type="http://schemas.openxmlformats.org/officeDocument/2006/relationships/image" Target="../media/image59.png"/><Relationship Id="rId29" Type="http://schemas.openxmlformats.org/officeDocument/2006/relationships/customXml" Target="../ink/ink516.xml"/><Relationship Id="rId11" Type="http://schemas.openxmlformats.org/officeDocument/2006/relationships/image" Target="../media/image58.png"/><Relationship Id="rId24" Type="http://schemas.openxmlformats.org/officeDocument/2006/relationships/customXml" Target="../ink/ink513.xml"/><Relationship Id="rId32" Type="http://schemas.openxmlformats.org/officeDocument/2006/relationships/customXml" Target="../ink/ink518.xml"/><Relationship Id="rId37" Type="http://schemas.openxmlformats.org/officeDocument/2006/relationships/customXml" Target="../ink/ink521.xml"/><Relationship Id="rId40" Type="http://schemas.openxmlformats.org/officeDocument/2006/relationships/customXml" Target="../ink/ink523.xml"/><Relationship Id="rId45" Type="http://schemas.openxmlformats.org/officeDocument/2006/relationships/customXml" Target="../ink/ink526.xml"/><Relationship Id="rId53" Type="http://schemas.openxmlformats.org/officeDocument/2006/relationships/image" Target="../media/image72.png"/><Relationship Id="rId5" Type="http://schemas.openxmlformats.org/officeDocument/2006/relationships/image" Target="../media/image56.png"/><Relationship Id="rId10" Type="http://schemas.openxmlformats.org/officeDocument/2006/relationships/customXml" Target="../ink/ink503.xml"/><Relationship Id="rId19" Type="http://schemas.openxmlformats.org/officeDocument/2006/relationships/customXml" Target="../ink/ink510.xml"/><Relationship Id="rId31" Type="http://schemas.openxmlformats.org/officeDocument/2006/relationships/customXml" Target="../ink/ink517.xml"/><Relationship Id="rId44" Type="http://schemas.openxmlformats.org/officeDocument/2006/relationships/customXml" Target="../ink/ink525.xml"/><Relationship Id="rId52" Type="http://schemas.openxmlformats.org/officeDocument/2006/relationships/customXml" Target="../ink/ink531.xml"/><Relationship Id="rId4" Type="http://schemas.openxmlformats.org/officeDocument/2006/relationships/customXml" Target="../ink/ink499.xml"/><Relationship Id="rId9" Type="http://schemas.openxmlformats.org/officeDocument/2006/relationships/customXml" Target="../ink/ink502.xml"/><Relationship Id="rId14" Type="http://schemas.openxmlformats.org/officeDocument/2006/relationships/customXml" Target="../ink/ink506.xml"/><Relationship Id="rId22" Type="http://schemas.openxmlformats.org/officeDocument/2006/relationships/customXml" Target="../ink/ink512.xml"/><Relationship Id="rId27" Type="http://schemas.openxmlformats.org/officeDocument/2006/relationships/customXml" Target="../ink/ink515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528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504.xml"/><Relationship Id="rId17" Type="http://schemas.openxmlformats.org/officeDocument/2006/relationships/customXml" Target="../ink/ink508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522.xml"/><Relationship Id="rId46" Type="http://schemas.openxmlformats.org/officeDocument/2006/relationships/customXml" Target="../ink/ink527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0.xml"/><Relationship Id="rId15" Type="http://schemas.openxmlformats.org/officeDocument/2006/relationships/customXml" Target="../ink/ink507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520.xml"/><Relationship Id="rId49" Type="http://schemas.openxmlformats.org/officeDocument/2006/relationships/customXml" Target="../ink/ink529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9.xml"/><Relationship Id="rId18" Type="http://schemas.openxmlformats.org/officeDocument/2006/relationships/customXml" Target="../ink/ink543.xml"/><Relationship Id="rId26" Type="http://schemas.openxmlformats.org/officeDocument/2006/relationships/customXml" Target="../ink/ink548.xml"/><Relationship Id="rId39" Type="http://schemas.openxmlformats.org/officeDocument/2006/relationships/image" Target="../media/image67.png"/><Relationship Id="rId21" Type="http://schemas.openxmlformats.org/officeDocument/2006/relationships/customXml" Target="../ink/ink545.xml"/><Relationship Id="rId34" Type="http://schemas.openxmlformats.org/officeDocument/2006/relationships/customXml" Target="../ink/ink553.xml"/><Relationship Id="rId42" Type="http://schemas.openxmlformats.org/officeDocument/2006/relationships/customXml" Target="../ink/ink558.xml"/><Relationship Id="rId47" Type="http://schemas.openxmlformats.org/officeDocument/2006/relationships/image" Target="../media/image70.png"/><Relationship Id="rId50" Type="http://schemas.openxmlformats.org/officeDocument/2006/relationships/customXml" Target="../ink/ink564.xml"/><Relationship Id="rId7" Type="http://schemas.openxmlformats.org/officeDocument/2006/relationships/customXml" Target="../ink/ink535.xml"/><Relationship Id="rId2" Type="http://schemas.openxmlformats.org/officeDocument/2006/relationships/customXml" Target="../ink/ink532.xml"/><Relationship Id="rId16" Type="http://schemas.openxmlformats.org/officeDocument/2006/relationships/image" Target="../media/image59.png"/><Relationship Id="rId29" Type="http://schemas.openxmlformats.org/officeDocument/2006/relationships/customXml" Target="../ink/ink550.xml"/><Relationship Id="rId11" Type="http://schemas.openxmlformats.org/officeDocument/2006/relationships/image" Target="../media/image58.png"/><Relationship Id="rId24" Type="http://schemas.openxmlformats.org/officeDocument/2006/relationships/customXml" Target="../ink/ink547.xml"/><Relationship Id="rId32" Type="http://schemas.openxmlformats.org/officeDocument/2006/relationships/customXml" Target="../ink/ink552.xml"/><Relationship Id="rId37" Type="http://schemas.openxmlformats.org/officeDocument/2006/relationships/customXml" Target="../ink/ink555.xml"/><Relationship Id="rId40" Type="http://schemas.openxmlformats.org/officeDocument/2006/relationships/customXml" Target="../ink/ink557.xml"/><Relationship Id="rId45" Type="http://schemas.openxmlformats.org/officeDocument/2006/relationships/customXml" Target="../ink/ink560.xml"/><Relationship Id="rId53" Type="http://schemas.openxmlformats.org/officeDocument/2006/relationships/image" Target="../media/image73.png"/><Relationship Id="rId5" Type="http://schemas.openxmlformats.org/officeDocument/2006/relationships/image" Target="../media/image56.png"/><Relationship Id="rId10" Type="http://schemas.openxmlformats.org/officeDocument/2006/relationships/customXml" Target="../ink/ink537.xml"/><Relationship Id="rId19" Type="http://schemas.openxmlformats.org/officeDocument/2006/relationships/customXml" Target="../ink/ink544.xml"/><Relationship Id="rId31" Type="http://schemas.openxmlformats.org/officeDocument/2006/relationships/customXml" Target="../ink/ink551.xml"/><Relationship Id="rId44" Type="http://schemas.openxmlformats.org/officeDocument/2006/relationships/customXml" Target="../ink/ink559.xml"/><Relationship Id="rId52" Type="http://schemas.openxmlformats.org/officeDocument/2006/relationships/customXml" Target="../ink/ink565.xml"/><Relationship Id="rId4" Type="http://schemas.openxmlformats.org/officeDocument/2006/relationships/customXml" Target="../ink/ink533.xml"/><Relationship Id="rId9" Type="http://schemas.openxmlformats.org/officeDocument/2006/relationships/customXml" Target="../ink/ink536.xml"/><Relationship Id="rId14" Type="http://schemas.openxmlformats.org/officeDocument/2006/relationships/customXml" Target="../ink/ink540.xml"/><Relationship Id="rId22" Type="http://schemas.openxmlformats.org/officeDocument/2006/relationships/customXml" Target="../ink/ink546.xml"/><Relationship Id="rId27" Type="http://schemas.openxmlformats.org/officeDocument/2006/relationships/customXml" Target="../ink/ink549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562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538.xml"/><Relationship Id="rId17" Type="http://schemas.openxmlformats.org/officeDocument/2006/relationships/customXml" Target="../ink/ink542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556.xml"/><Relationship Id="rId46" Type="http://schemas.openxmlformats.org/officeDocument/2006/relationships/customXml" Target="../ink/ink561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34.xml"/><Relationship Id="rId15" Type="http://schemas.openxmlformats.org/officeDocument/2006/relationships/customXml" Target="../ink/ink541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554.xml"/><Relationship Id="rId49" Type="http://schemas.openxmlformats.org/officeDocument/2006/relationships/customXml" Target="../ink/ink563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3.xml"/><Relationship Id="rId18" Type="http://schemas.openxmlformats.org/officeDocument/2006/relationships/customXml" Target="../ink/ink577.xml"/><Relationship Id="rId26" Type="http://schemas.openxmlformats.org/officeDocument/2006/relationships/customXml" Target="../ink/ink582.xml"/><Relationship Id="rId39" Type="http://schemas.openxmlformats.org/officeDocument/2006/relationships/image" Target="../media/image67.png"/><Relationship Id="rId21" Type="http://schemas.openxmlformats.org/officeDocument/2006/relationships/customXml" Target="../ink/ink579.xml"/><Relationship Id="rId34" Type="http://schemas.openxmlformats.org/officeDocument/2006/relationships/customXml" Target="../ink/ink587.xml"/><Relationship Id="rId42" Type="http://schemas.openxmlformats.org/officeDocument/2006/relationships/customXml" Target="../ink/ink592.xml"/><Relationship Id="rId47" Type="http://schemas.openxmlformats.org/officeDocument/2006/relationships/image" Target="../media/image70.png"/><Relationship Id="rId50" Type="http://schemas.openxmlformats.org/officeDocument/2006/relationships/customXml" Target="../ink/ink598.xml"/><Relationship Id="rId7" Type="http://schemas.openxmlformats.org/officeDocument/2006/relationships/customXml" Target="../ink/ink569.xml"/><Relationship Id="rId2" Type="http://schemas.openxmlformats.org/officeDocument/2006/relationships/customXml" Target="../ink/ink566.xml"/><Relationship Id="rId16" Type="http://schemas.openxmlformats.org/officeDocument/2006/relationships/image" Target="../media/image59.png"/><Relationship Id="rId29" Type="http://schemas.openxmlformats.org/officeDocument/2006/relationships/customXml" Target="../ink/ink584.xml"/><Relationship Id="rId11" Type="http://schemas.openxmlformats.org/officeDocument/2006/relationships/image" Target="../media/image58.png"/><Relationship Id="rId24" Type="http://schemas.openxmlformats.org/officeDocument/2006/relationships/customXml" Target="../ink/ink581.xml"/><Relationship Id="rId32" Type="http://schemas.openxmlformats.org/officeDocument/2006/relationships/customXml" Target="../ink/ink586.xml"/><Relationship Id="rId37" Type="http://schemas.openxmlformats.org/officeDocument/2006/relationships/customXml" Target="../ink/ink589.xml"/><Relationship Id="rId40" Type="http://schemas.openxmlformats.org/officeDocument/2006/relationships/customXml" Target="../ink/ink591.xml"/><Relationship Id="rId45" Type="http://schemas.openxmlformats.org/officeDocument/2006/relationships/customXml" Target="../ink/ink594.xml"/><Relationship Id="rId53" Type="http://schemas.openxmlformats.org/officeDocument/2006/relationships/image" Target="../media/image74.png"/><Relationship Id="rId5" Type="http://schemas.openxmlformats.org/officeDocument/2006/relationships/image" Target="../media/image56.png"/><Relationship Id="rId10" Type="http://schemas.openxmlformats.org/officeDocument/2006/relationships/customXml" Target="../ink/ink571.xml"/><Relationship Id="rId19" Type="http://schemas.openxmlformats.org/officeDocument/2006/relationships/customXml" Target="../ink/ink578.xml"/><Relationship Id="rId31" Type="http://schemas.openxmlformats.org/officeDocument/2006/relationships/customXml" Target="../ink/ink585.xml"/><Relationship Id="rId44" Type="http://schemas.openxmlformats.org/officeDocument/2006/relationships/customXml" Target="../ink/ink593.xml"/><Relationship Id="rId52" Type="http://schemas.openxmlformats.org/officeDocument/2006/relationships/customXml" Target="../ink/ink599.xml"/><Relationship Id="rId4" Type="http://schemas.openxmlformats.org/officeDocument/2006/relationships/customXml" Target="../ink/ink567.xml"/><Relationship Id="rId9" Type="http://schemas.openxmlformats.org/officeDocument/2006/relationships/customXml" Target="../ink/ink570.xml"/><Relationship Id="rId14" Type="http://schemas.openxmlformats.org/officeDocument/2006/relationships/customXml" Target="../ink/ink574.xml"/><Relationship Id="rId22" Type="http://schemas.openxmlformats.org/officeDocument/2006/relationships/customXml" Target="../ink/ink580.xml"/><Relationship Id="rId27" Type="http://schemas.openxmlformats.org/officeDocument/2006/relationships/customXml" Target="../ink/ink583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596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572.xml"/><Relationship Id="rId17" Type="http://schemas.openxmlformats.org/officeDocument/2006/relationships/customXml" Target="../ink/ink576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590.xml"/><Relationship Id="rId46" Type="http://schemas.openxmlformats.org/officeDocument/2006/relationships/customXml" Target="../ink/ink595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68.xml"/><Relationship Id="rId15" Type="http://schemas.openxmlformats.org/officeDocument/2006/relationships/customXml" Target="../ink/ink575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588.xml"/><Relationship Id="rId49" Type="http://schemas.openxmlformats.org/officeDocument/2006/relationships/customXml" Target="../ink/ink59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7.xml"/><Relationship Id="rId18" Type="http://schemas.openxmlformats.org/officeDocument/2006/relationships/customXml" Target="../ink/ink611.xml"/><Relationship Id="rId26" Type="http://schemas.openxmlformats.org/officeDocument/2006/relationships/customXml" Target="../ink/ink616.xml"/><Relationship Id="rId39" Type="http://schemas.openxmlformats.org/officeDocument/2006/relationships/image" Target="../media/image67.png"/><Relationship Id="rId21" Type="http://schemas.openxmlformats.org/officeDocument/2006/relationships/customXml" Target="../ink/ink613.xml"/><Relationship Id="rId34" Type="http://schemas.openxmlformats.org/officeDocument/2006/relationships/customXml" Target="../ink/ink621.xml"/><Relationship Id="rId42" Type="http://schemas.openxmlformats.org/officeDocument/2006/relationships/customXml" Target="../ink/ink626.xml"/><Relationship Id="rId47" Type="http://schemas.openxmlformats.org/officeDocument/2006/relationships/image" Target="../media/image70.png"/><Relationship Id="rId50" Type="http://schemas.openxmlformats.org/officeDocument/2006/relationships/customXml" Target="../ink/ink632.xml"/><Relationship Id="rId7" Type="http://schemas.openxmlformats.org/officeDocument/2006/relationships/customXml" Target="../ink/ink603.xml"/><Relationship Id="rId2" Type="http://schemas.openxmlformats.org/officeDocument/2006/relationships/customXml" Target="../ink/ink600.xml"/><Relationship Id="rId16" Type="http://schemas.openxmlformats.org/officeDocument/2006/relationships/image" Target="../media/image59.png"/><Relationship Id="rId29" Type="http://schemas.openxmlformats.org/officeDocument/2006/relationships/customXml" Target="../ink/ink618.xml"/><Relationship Id="rId11" Type="http://schemas.openxmlformats.org/officeDocument/2006/relationships/image" Target="../media/image58.png"/><Relationship Id="rId24" Type="http://schemas.openxmlformats.org/officeDocument/2006/relationships/customXml" Target="../ink/ink615.xml"/><Relationship Id="rId32" Type="http://schemas.openxmlformats.org/officeDocument/2006/relationships/customXml" Target="../ink/ink620.xml"/><Relationship Id="rId37" Type="http://schemas.openxmlformats.org/officeDocument/2006/relationships/customXml" Target="../ink/ink623.xml"/><Relationship Id="rId40" Type="http://schemas.openxmlformats.org/officeDocument/2006/relationships/customXml" Target="../ink/ink625.xml"/><Relationship Id="rId45" Type="http://schemas.openxmlformats.org/officeDocument/2006/relationships/customXml" Target="../ink/ink628.xml"/><Relationship Id="rId53" Type="http://schemas.openxmlformats.org/officeDocument/2006/relationships/image" Target="../media/image75.png"/><Relationship Id="rId5" Type="http://schemas.openxmlformats.org/officeDocument/2006/relationships/image" Target="../media/image56.png"/><Relationship Id="rId10" Type="http://schemas.openxmlformats.org/officeDocument/2006/relationships/customXml" Target="../ink/ink605.xml"/><Relationship Id="rId19" Type="http://schemas.openxmlformats.org/officeDocument/2006/relationships/customXml" Target="../ink/ink612.xml"/><Relationship Id="rId31" Type="http://schemas.openxmlformats.org/officeDocument/2006/relationships/customXml" Target="../ink/ink619.xml"/><Relationship Id="rId44" Type="http://schemas.openxmlformats.org/officeDocument/2006/relationships/customXml" Target="../ink/ink627.xml"/><Relationship Id="rId52" Type="http://schemas.openxmlformats.org/officeDocument/2006/relationships/customXml" Target="../ink/ink633.xml"/><Relationship Id="rId4" Type="http://schemas.openxmlformats.org/officeDocument/2006/relationships/customXml" Target="../ink/ink601.xml"/><Relationship Id="rId9" Type="http://schemas.openxmlformats.org/officeDocument/2006/relationships/customXml" Target="../ink/ink604.xml"/><Relationship Id="rId14" Type="http://schemas.openxmlformats.org/officeDocument/2006/relationships/customXml" Target="../ink/ink608.xml"/><Relationship Id="rId22" Type="http://schemas.openxmlformats.org/officeDocument/2006/relationships/customXml" Target="../ink/ink614.xml"/><Relationship Id="rId27" Type="http://schemas.openxmlformats.org/officeDocument/2006/relationships/customXml" Target="../ink/ink617.xml"/><Relationship Id="rId30" Type="http://schemas.openxmlformats.org/officeDocument/2006/relationships/image" Target="../media/image64.png"/><Relationship Id="rId35" Type="http://schemas.openxmlformats.org/officeDocument/2006/relationships/image" Target="../media/image66.png"/><Relationship Id="rId43" Type="http://schemas.openxmlformats.org/officeDocument/2006/relationships/image" Target="../media/image69.png"/><Relationship Id="rId48" Type="http://schemas.openxmlformats.org/officeDocument/2006/relationships/customXml" Target="../ink/ink630.xml"/><Relationship Id="rId8" Type="http://schemas.openxmlformats.org/officeDocument/2006/relationships/image" Target="../media/image57.png"/><Relationship Id="rId51" Type="http://schemas.openxmlformats.org/officeDocument/2006/relationships/image" Target="../media/image71.png"/><Relationship Id="rId3" Type="http://schemas.openxmlformats.org/officeDocument/2006/relationships/image" Target="../media/image55.png"/><Relationship Id="rId12" Type="http://schemas.openxmlformats.org/officeDocument/2006/relationships/customXml" Target="../ink/ink606.xml"/><Relationship Id="rId17" Type="http://schemas.openxmlformats.org/officeDocument/2006/relationships/customXml" Target="../ink/ink610.xml"/><Relationship Id="rId25" Type="http://schemas.openxmlformats.org/officeDocument/2006/relationships/image" Target="../media/image62.png"/><Relationship Id="rId33" Type="http://schemas.openxmlformats.org/officeDocument/2006/relationships/image" Target="../media/image65.png"/><Relationship Id="rId38" Type="http://schemas.openxmlformats.org/officeDocument/2006/relationships/customXml" Target="../ink/ink624.xml"/><Relationship Id="rId46" Type="http://schemas.openxmlformats.org/officeDocument/2006/relationships/customXml" Target="../ink/ink629.xml"/><Relationship Id="rId20" Type="http://schemas.openxmlformats.org/officeDocument/2006/relationships/image" Target="../media/image60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02.xml"/><Relationship Id="rId15" Type="http://schemas.openxmlformats.org/officeDocument/2006/relationships/customXml" Target="../ink/ink609.xml"/><Relationship Id="rId23" Type="http://schemas.openxmlformats.org/officeDocument/2006/relationships/image" Target="../media/image61.png"/><Relationship Id="rId28" Type="http://schemas.openxmlformats.org/officeDocument/2006/relationships/image" Target="../media/image63.png"/><Relationship Id="rId36" Type="http://schemas.openxmlformats.org/officeDocument/2006/relationships/customXml" Target="../ink/ink622.xml"/><Relationship Id="rId49" Type="http://schemas.openxmlformats.org/officeDocument/2006/relationships/customXml" Target="../ink/ink6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4.png"/><Relationship Id="rId4" Type="http://schemas.openxmlformats.org/officeDocument/2006/relationships/customXml" Target="../ink/ink3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41.xml"/><Relationship Id="rId18" Type="http://schemas.openxmlformats.org/officeDocument/2006/relationships/customXml" Target="../ink/ink645.xml"/><Relationship Id="rId26" Type="http://schemas.openxmlformats.org/officeDocument/2006/relationships/customXml" Target="../ink/ink650.xml"/><Relationship Id="rId39" Type="http://schemas.openxmlformats.org/officeDocument/2006/relationships/image" Target="../media/image88.png"/><Relationship Id="rId21" Type="http://schemas.openxmlformats.org/officeDocument/2006/relationships/customXml" Target="../ink/ink647.xml"/><Relationship Id="rId34" Type="http://schemas.openxmlformats.org/officeDocument/2006/relationships/customXml" Target="../ink/ink655.xml"/><Relationship Id="rId42" Type="http://schemas.openxmlformats.org/officeDocument/2006/relationships/customXml" Target="../ink/ink660.xml"/><Relationship Id="rId47" Type="http://schemas.openxmlformats.org/officeDocument/2006/relationships/image" Target="../media/image91.png"/><Relationship Id="rId50" Type="http://schemas.openxmlformats.org/officeDocument/2006/relationships/customXml" Target="../ink/ink666.xml"/><Relationship Id="rId7" Type="http://schemas.openxmlformats.org/officeDocument/2006/relationships/customXml" Target="../ink/ink637.xml"/><Relationship Id="rId2" Type="http://schemas.openxmlformats.org/officeDocument/2006/relationships/customXml" Target="../ink/ink634.xml"/><Relationship Id="rId16" Type="http://schemas.openxmlformats.org/officeDocument/2006/relationships/image" Target="../media/image80.png"/><Relationship Id="rId29" Type="http://schemas.openxmlformats.org/officeDocument/2006/relationships/customXml" Target="../ink/ink652.xml"/><Relationship Id="rId11" Type="http://schemas.openxmlformats.org/officeDocument/2006/relationships/image" Target="../media/image79.png"/><Relationship Id="rId24" Type="http://schemas.openxmlformats.org/officeDocument/2006/relationships/customXml" Target="../ink/ink649.xml"/><Relationship Id="rId32" Type="http://schemas.openxmlformats.org/officeDocument/2006/relationships/customXml" Target="../ink/ink654.xml"/><Relationship Id="rId37" Type="http://schemas.openxmlformats.org/officeDocument/2006/relationships/customXml" Target="../ink/ink657.xml"/><Relationship Id="rId40" Type="http://schemas.openxmlformats.org/officeDocument/2006/relationships/customXml" Target="../ink/ink659.xml"/><Relationship Id="rId45" Type="http://schemas.openxmlformats.org/officeDocument/2006/relationships/customXml" Target="../ink/ink662.xml"/><Relationship Id="rId5" Type="http://schemas.openxmlformats.org/officeDocument/2006/relationships/image" Target="../media/image77.png"/><Relationship Id="rId15" Type="http://schemas.openxmlformats.org/officeDocument/2006/relationships/customXml" Target="../ink/ink643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656.xml"/><Relationship Id="rId49" Type="http://schemas.openxmlformats.org/officeDocument/2006/relationships/customXml" Target="../ink/ink665.xml"/><Relationship Id="rId10" Type="http://schemas.openxmlformats.org/officeDocument/2006/relationships/customXml" Target="../ink/ink639.xml"/><Relationship Id="rId19" Type="http://schemas.openxmlformats.org/officeDocument/2006/relationships/customXml" Target="../ink/ink646.xml"/><Relationship Id="rId31" Type="http://schemas.openxmlformats.org/officeDocument/2006/relationships/customXml" Target="../ink/ink653.xml"/><Relationship Id="rId44" Type="http://schemas.openxmlformats.org/officeDocument/2006/relationships/customXml" Target="../ink/ink661.xml"/><Relationship Id="rId52" Type="http://schemas.openxmlformats.org/officeDocument/2006/relationships/customXml" Target="../ink/ink667.xml"/><Relationship Id="rId4" Type="http://schemas.openxmlformats.org/officeDocument/2006/relationships/customXml" Target="../ink/ink635.xml"/><Relationship Id="rId9" Type="http://schemas.openxmlformats.org/officeDocument/2006/relationships/customXml" Target="../ink/ink638.xml"/><Relationship Id="rId14" Type="http://schemas.openxmlformats.org/officeDocument/2006/relationships/customXml" Target="../ink/ink642.xml"/><Relationship Id="rId22" Type="http://schemas.openxmlformats.org/officeDocument/2006/relationships/customXml" Target="../ink/ink648.xml"/><Relationship Id="rId27" Type="http://schemas.openxmlformats.org/officeDocument/2006/relationships/customXml" Target="../ink/ink651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664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640.xml"/><Relationship Id="rId17" Type="http://schemas.openxmlformats.org/officeDocument/2006/relationships/customXml" Target="../ink/ink644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658.xml"/><Relationship Id="rId46" Type="http://schemas.openxmlformats.org/officeDocument/2006/relationships/customXml" Target="../ink/ink663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36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5.xml"/><Relationship Id="rId18" Type="http://schemas.openxmlformats.org/officeDocument/2006/relationships/customXml" Target="../ink/ink679.xml"/><Relationship Id="rId26" Type="http://schemas.openxmlformats.org/officeDocument/2006/relationships/customXml" Target="../ink/ink684.xml"/><Relationship Id="rId39" Type="http://schemas.openxmlformats.org/officeDocument/2006/relationships/image" Target="../media/image88.png"/><Relationship Id="rId21" Type="http://schemas.openxmlformats.org/officeDocument/2006/relationships/customXml" Target="../ink/ink681.xml"/><Relationship Id="rId34" Type="http://schemas.openxmlformats.org/officeDocument/2006/relationships/customXml" Target="../ink/ink689.xml"/><Relationship Id="rId42" Type="http://schemas.openxmlformats.org/officeDocument/2006/relationships/customXml" Target="../ink/ink694.xml"/><Relationship Id="rId47" Type="http://schemas.openxmlformats.org/officeDocument/2006/relationships/image" Target="../media/image91.png"/><Relationship Id="rId50" Type="http://schemas.openxmlformats.org/officeDocument/2006/relationships/customXml" Target="../ink/ink700.xml"/><Relationship Id="rId7" Type="http://schemas.openxmlformats.org/officeDocument/2006/relationships/customXml" Target="../ink/ink671.xml"/><Relationship Id="rId2" Type="http://schemas.openxmlformats.org/officeDocument/2006/relationships/customXml" Target="../ink/ink668.xml"/><Relationship Id="rId16" Type="http://schemas.openxmlformats.org/officeDocument/2006/relationships/image" Target="../media/image80.png"/><Relationship Id="rId29" Type="http://schemas.openxmlformats.org/officeDocument/2006/relationships/customXml" Target="../ink/ink686.xml"/><Relationship Id="rId11" Type="http://schemas.openxmlformats.org/officeDocument/2006/relationships/image" Target="../media/image79.png"/><Relationship Id="rId24" Type="http://schemas.openxmlformats.org/officeDocument/2006/relationships/customXml" Target="../ink/ink683.xml"/><Relationship Id="rId32" Type="http://schemas.openxmlformats.org/officeDocument/2006/relationships/customXml" Target="../ink/ink688.xml"/><Relationship Id="rId37" Type="http://schemas.openxmlformats.org/officeDocument/2006/relationships/customXml" Target="../ink/ink691.xml"/><Relationship Id="rId40" Type="http://schemas.openxmlformats.org/officeDocument/2006/relationships/customXml" Target="../ink/ink693.xml"/><Relationship Id="rId45" Type="http://schemas.openxmlformats.org/officeDocument/2006/relationships/customXml" Target="../ink/ink696.xml"/><Relationship Id="rId53" Type="http://schemas.openxmlformats.org/officeDocument/2006/relationships/image" Target="../media/image93.png"/><Relationship Id="rId5" Type="http://schemas.openxmlformats.org/officeDocument/2006/relationships/image" Target="../media/image77.png"/><Relationship Id="rId10" Type="http://schemas.openxmlformats.org/officeDocument/2006/relationships/customXml" Target="../ink/ink673.xml"/><Relationship Id="rId19" Type="http://schemas.openxmlformats.org/officeDocument/2006/relationships/customXml" Target="../ink/ink680.xml"/><Relationship Id="rId31" Type="http://schemas.openxmlformats.org/officeDocument/2006/relationships/customXml" Target="../ink/ink687.xml"/><Relationship Id="rId44" Type="http://schemas.openxmlformats.org/officeDocument/2006/relationships/customXml" Target="../ink/ink695.xml"/><Relationship Id="rId52" Type="http://schemas.openxmlformats.org/officeDocument/2006/relationships/customXml" Target="../ink/ink701.xml"/><Relationship Id="rId4" Type="http://schemas.openxmlformats.org/officeDocument/2006/relationships/customXml" Target="../ink/ink669.xml"/><Relationship Id="rId9" Type="http://schemas.openxmlformats.org/officeDocument/2006/relationships/customXml" Target="../ink/ink672.xml"/><Relationship Id="rId14" Type="http://schemas.openxmlformats.org/officeDocument/2006/relationships/customXml" Target="../ink/ink676.xml"/><Relationship Id="rId22" Type="http://schemas.openxmlformats.org/officeDocument/2006/relationships/customXml" Target="../ink/ink682.xml"/><Relationship Id="rId27" Type="http://schemas.openxmlformats.org/officeDocument/2006/relationships/customXml" Target="../ink/ink685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698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674.xml"/><Relationship Id="rId17" Type="http://schemas.openxmlformats.org/officeDocument/2006/relationships/customXml" Target="../ink/ink678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692.xml"/><Relationship Id="rId46" Type="http://schemas.openxmlformats.org/officeDocument/2006/relationships/customXml" Target="../ink/ink697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70.xml"/><Relationship Id="rId15" Type="http://schemas.openxmlformats.org/officeDocument/2006/relationships/customXml" Target="../ink/ink677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690.xml"/><Relationship Id="rId49" Type="http://schemas.openxmlformats.org/officeDocument/2006/relationships/customXml" Target="../ink/ink699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9.xml"/><Relationship Id="rId18" Type="http://schemas.openxmlformats.org/officeDocument/2006/relationships/customXml" Target="../ink/ink713.xml"/><Relationship Id="rId26" Type="http://schemas.openxmlformats.org/officeDocument/2006/relationships/customXml" Target="../ink/ink718.xml"/><Relationship Id="rId39" Type="http://schemas.openxmlformats.org/officeDocument/2006/relationships/image" Target="../media/image88.png"/><Relationship Id="rId21" Type="http://schemas.openxmlformats.org/officeDocument/2006/relationships/customXml" Target="../ink/ink715.xml"/><Relationship Id="rId34" Type="http://schemas.openxmlformats.org/officeDocument/2006/relationships/customXml" Target="../ink/ink723.xml"/><Relationship Id="rId42" Type="http://schemas.openxmlformats.org/officeDocument/2006/relationships/customXml" Target="../ink/ink728.xml"/><Relationship Id="rId47" Type="http://schemas.openxmlformats.org/officeDocument/2006/relationships/image" Target="../media/image91.png"/><Relationship Id="rId50" Type="http://schemas.openxmlformats.org/officeDocument/2006/relationships/customXml" Target="../ink/ink734.xml"/><Relationship Id="rId7" Type="http://schemas.openxmlformats.org/officeDocument/2006/relationships/customXml" Target="../ink/ink705.xml"/><Relationship Id="rId2" Type="http://schemas.openxmlformats.org/officeDocument/2006/relationships/customXml" Target="../ink/ink702.xml"/><Relationship Id="rId16" Type="http://schemas.openxmlformats.org/officeDocument/2006/relationships/image" Target="../media/image80.png"/><Relationship Id="rId29" Type="http://schemas.openxmlformats.org/officeDocument/2006/relationships/customXml" Target="../ink/ink720.xml"/><Relationship Id="rId11" Type="http://schemas.openxmlformats.org/officeDocument/2006/relationships/image" Target="../media/image79.png"/><Relationship Id="rId24" Type="http://schemas.openxmlformats.org/officeDocument/2006/relationships/customXml" Target="../ink/ink717.xml"/><Relationship Id="rId32" Type="http://schemas.openxmlformats.org/officeDocument/2006/relationships/customXml" Target="../ink/ink722.xml"/><Relationship Id="rId37" Type="http://schemas.openxmlformats.org/officeDocument/2006/relationships/customXml" Target="../ink/ink725.xml"/><Relationship Id="rId40" Type="http://schemas.openxmlformats.org/officeDocument/2006/relationships/customXml" Target="../ink/ink727.xml"/><Relationship Id="rId45" Type="http://schemas.openxmlformats.org/officeDocument/2006/relationships/customXml" Target="../ink/ink730.xml"/><Relationship Id="rId53" Type="http://schemas.openxmlformats.org/officeDocument/2006/relationships/image" Target="../media/image94.png"/><Relationship Id="rId5" Type="http://schemas.openxmlformats.org/officeDocument/2006/relationships/image" Target="../media/image77.png"/><Relationship Id="rId10" Type="http://schemas.openxmlformats.org/officeDocument/2006/relationships/customXml" Target="../ink/ink707.xml"/><Relationship Id="rId19" Type="http://schemas.openxmlformats.org/officeDocument/2006/relationships/customXml" Target="../ink/ink714.xml"/><Relationship Id="rId31" Type="http://schemas.openxmlformats.org/officeDocument/2006/relationships/customXml" Target="../ink/ink721.xml"/><Relationship Id="rId44" Type="http://schemas.openxmlformats.org/officeDocument/2006/relationships/customXml" Target="../ink/ink729.xml"/><Relationship Id="rId52" Type="http://schemas.openxmlformats.org/officeDocument/2006/relationships/customXml" Target="../ink/ink735.xml"/><Relationship Id="rId4" Type="http://schemas.openxmlformats.org/officeDocument/2006/relationships/customXml" Target="../ink/ink703.xml"/><Relationship Id="rId9" Type="http://schemas.openxmlformats.org/officeDocument/2006/relationships/customXml" Target="../ink/ink706.xml"/><Relationship Id="rId14" Type="http://schemas.openxmlformats.org/officeDocument/2006/relationships/customXml" Target="../ink/ink710.xml"/><Relationship Id="rId22" Type="http://schemas.openxmlformats.org/officeDocument/2006/relationships/customXml" Target="../ink/ink716.xml"/><Relationship Id="rId27" Type="http://schemas.openxmlformats.org/officeDocument/2006/relationships/customXml" Target="../ink/ink719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732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708.xml"/><Relationship Id="rId17" Type="http://schemas.openxmlformats.org/officeDocument/2006/relationships/customXml" Target="../ink/ink712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726.xml"/><Relationship Id="rId46" Type="http://schemas.openxmlformats.org/officeDocument/2006/relationships/customXml" Target="../ink/ink731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04.xml"/><Relationship Id="rId15" Type="http://schemas.openxmlformats.org/officeDocument/2006/relationships/customXml" Target="../ink/ink711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724.xml"/><Relationship Id="rId49" Type="http://schemas.openxmlformats.org/officeDocument/2006/relationships/customXml" Target="../ink/ink733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43.xml"/><Relationship Id="rId18" Type="http://schemas.openxmlformats.org/officeDocument/2006/relationships/customXml" Target="../ink/ink747.xml"/><Relationship Id="rId26" Type="http://schemas.openxmlformats.org/officeDocument/2006/relationships/customXml" Target="../ink/ink752.xml"/><Relationship Id="rId39" Type="http://schemas.openxmlformats.org/officeDocument/2006/relationships/image" Target="../media/image88.png"/><Relationship Id="rId21" Type="http://schemas.openxmlformats.org/officeDocument/2006/relationships/customXml" Target="../ink/ink749.xml"/><Relationship Id="rId34" Type="http://schemas.openxmlformats.org/officeDocument/2006/relationships/customXml" Target="../ink/ink757.xml"/><Relationship Id="rId42" Type="http://schemas.openxmlformats.org/officeDocument/2006/relationships/customXml" Target="../ink/ink762.xml"/><Relationship Id="rId47" Type="http://schemas.openxmlformats.org/officeDocument/2006/relationships/image" Target="../media/image91.png"/><Relationship Id="rId50" Type="http://schemas.openxmlformats.org/officeDocument/2006/relationships/customXml" Target="../ink/ink768.xml"/><Relationship Id="rId7" Type="http://schemas.openxmlformats.org/officeDocument/2006/relationships/customXml" Target="../ink/ink739.xml"/><Relationship Id="rId2" Type="http://schemas.openxmlformats.org/officeDocument/2006/relationships/customXml" Target="../ink/ink736.xml"/><Relationship Id="rId16" Type="http://schemas.openxmlformats.org/officeDocument/2006/relationships/image" Target="../media/image80.png"/><Relationship Id="rId29" Type="http://schemas.openxmlformats.org/officeDocument/2006/relationships/customXml" Target="../ink/ink754.xml"/><Relationship Id="rId11" Type="http://schemas.openxmlformats.org/officeDocument/2006/relationships/image" Target="../media/image79.png"/><Relationship Id="rId24" Type="http://schemas.openxmlformats.org/officeDocument/2006/relationships/customXml" Target="../ink/ink751.xml"/><Relationship Id="rId32" Type="http://schemas.openxmlformats.org/officeDocument/2006/relationships/customXml" Target="../ink/ink756.xml"/><Relationship Id="rId37" Type="http://schemas.openxmlformats.org/officeDocument/2006/relationships/customXml" Target="../ink/ink759.xml"/><Relationship Id="rId40" Type="http://schemas.openxmlformats.org/officeDocument/2006/relationships/customXml" Target="../ink/ink761.xml"/><Relationship Id="rId45" Type="http://schemas.openxmlformats.org/officeDocument/2006/relationships/customXml" Target="../ink/ink764.xml"/><Relationship Id="rId53" Type="http://schemas.openxmlformats.org/officeDocument/2006/relationships/image" Target="../media/image95.png"/><Relationship Id="rId5" Type="http://schemas.openxmlformats.org/officeDocument/2006/relationships/image" Target="../media/image77.png"/><Relationship Id="rId10" Type="http://schemas.openxmlformats.org/officeDocument/2006/relationships/customXml" Target="../ink/ink741.xml"/><Relationship Id="rId19" Type="http://schemas.openxmlformats.org/officeDocument/2006/relationships/customXml" Target="../ink/ink748.xml"/><Relationship Id="rId31" Type="http://schemas.openxmlformats.org/officeDocument/2006/relationships/customXml" Target="../ink/ink755.xml"/><Relationship Id="rId44" Type="http://schemas.openxmlformats.org/officeDocument/2006/relationships/customXml" Target="../ink/ink763.xml"/><Relationship Id="rId52" Type="http://schemas.openxmlformats.org/officeDocument/2006/relationships/customXml" Target="../ink/ink769.xml"/><Relationship Id="rId4" Type="http://schemas.openxmlformats.org/officeDocument/2006/relationships/customXml" Target="../ink/ink737.xml"/><Relationship Id="rId9" Type="http://schemas.openxmlformats.org/officeDocument/2006/relationships/customXml" Target="../ink/ink740.xml"/><Relationship Id="rId14" Type="http://schemas.openxmlformats.org/officeDocument/2006/relationships/customXml" Target="../ink/ink744.xml"/><Relationship Id="rId22" Type="http://schemas.openxmlformats.org/officeDocument/2006/relationships/customXml" Target="../ink/ink750.xml"/><Relationship Id="rId27" Type="http://schemas.openxmlformats.org/officeDocument/2006/relationships/customXml" Target="../ink/ink753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766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742.xml"/><Relationship Id="rId17" Type="http://schemas.openxmlformats.org/officeDocument/2006/relationships/customXml" Target="../ink/ink746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760.xml"/><Relationship Id="rId46" Type="http://schemas.openxmlformats.org/officeDocument/2006/relationships/customXml" Target="../ink/ink765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38.xml"/><Relationship Id="rId15" Type="http://schemas.openxmlformats.org/officeDocument/2006/relationships/customXml" Target="../ink/ink745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758.xml"/><Relationship Id="rId49" Type="http://schemas.openxmlformats.org/officeDocument/2006/relationships/customXml" Target="../ink/ink767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77.xml"/><Relationship Id="rId18" Type="http://schemas.openxmlformats.org/officeDocument/2006/relationships/customXml" Target="../ink/ink781.xml"/><Relationship Id="rId26" Type="http://schemas.openxmlformats.org/officeDocument/2006/relationships/customXml" Target="../ink/ink786.xml"/><Relationship Id="rId39" Type="http://schemas.openxmlformats.org/officeDocument/2006/relationships/image" Target="../media/image88.png"/><Relationship Id="rId21" Type="http://schemas.openxmlformats.org/officeDocument/2006/relationships/customXml" Target="../ink/ink783.xml"/><Relationship Id="rId34" Type="http://schemas.openxmlformats.org/officeDocument/2006/relationships/customXml" Target="../ink/ink791.xml"/><Relationship Id="rId42" Type="http://schemas.openxmlformats.org/officeDocument/2006/relationships/customXml" Target="../ink/ink796.xml"/><Relationship Id="rId47" Type="http://schemas.openxmlformats.org/officeDocument/2006/relationships/image" Target="../media/image91.png"/><Relationship Id="rId50" Type="http://schemas.openxmlformats.org/officeDocument/2006/relationships/customXml" Target="../ink/ink802.xml"/><Relationship Id="rId7" Type="http://schemas.openxmlformats.org/officeDocument/2006/relationships/customXml" Target="../ink/ink773.xml"/><Relationship Id="rId2" Type="http://schemas.openxmlformats.org/officeDocument/2006/relationships/customXml" Target="../ink/ink770.xml"/><Relationship Id="rId16" Type="http://schemas.openxmlformats.org/officeDocument/2006/relationships/image" Target="../media/image80.png"/><Relationship Id="rId29" Type="http://schemas.openxmlformats.org/officeDocument/2006/relationships/customXml" Target="../ink/ink788.xml"/><Relationship Id="rId11" Type="http://schemas.openxmlformats.org/officeDocument/2006/relationships/image" Target="../media/image79.png"/><Relationship Id="rId24" Type="http://schemas.openxmlformats.org/officeDocument/2006/relationships/customXml" Target="../ink/ink785.xml"/><Relationship Id="rId32" Type="http://schemas.openxmlformats.org/officeDocument/2006/relationships/customXml" Target="../ink/ink790.xml"/><Relationship Id="rId37" Type="http://schemas.openxmlformats.org/officeDocument/2006/relationships/customXml" Target="../ink/ink793.xml"/><Relationship Id="rId40" Type="http://schemas.openxmlformats.org/officeDocument/2006/relationships/customXml" Target="../ink/ink795.xml"/><Relationship Id="rId45" Type="http://schemas.openxmlformats.org/officeDocument/2006/relationships/customXml" Target="../ink/ink798.xml"/><Relationship Id="rId53" Type="http://schemas.openxmlformats.org/officeDocument/2006/relationships/image" Target="../media/image96.png"/><Relationship Id="rId5" Type="http://schemas.openxmlformats.org/officeDocument/2006/relationships/image" Target="../media/image77.png"/><Relationship Id="rId10" Type="http://schemas.openxmlformats.org/officeDocument/2006/relationships/customXml" Target="../ink/ink775.xml"/><Relationship Id="rId19" Type="http://schemas.openxmlformats.org/officeDocument/2006/relationships/customXml" Target="../ink/ink782.xml"/><Relationship Id="rId31" Type="http://schemas.openxmlformats.org/officeDocument/2006/relationships/customXml" Target="../ink/ink789.xml"/><Relationship Id="rId44" Type="http://schemas.openxmlformats.org/officeDocument/2006/relationships/customXml" Target="../ink/ink797.xml"/><Relationship Id="rId52" Type="http://schemas.openxmlformats.org/officeDocument/2006/relationships/customXml" Target="../ink/ink803.xml"/><Relationship Id="rId4" Type="http://schemas.openxmlformats.org/officeDocument/2006/relationships/customXml" Target="../ink/ink771.xml"/><Relationship Id="rId9" Type="http://schemas.openxmlformats.org/officeDocument/2006/relationships/customXml" Target="../ink/ink774.xml"/><Relationship Id="rId14" Type="http://schemas.openxmlformats.org/officeDocument/2006/relationships/customXml" Target="../ink/ink778.xml"/><Relationship Id="rId22" Type="http://schemas.openxmlformats.org/officeDocument/2006/relationships/customXml" Target="../ink/ink784.xml"/><Relationship Id="rId27" Type="http://schemas.openxmlformats.org/officeDocument/2006/relationships/customXml" Target="../ink/ink787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800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776.xml"/><Relationship Id="rId17" Type="http://schemas.openxmlformats.org/officeDocument/2006/relationships/customXml" Target="../ink/ink780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794.xml"/><Relationship Id="rId46" Type="http://schemas.openxmlformats.org/officeDocument/2006/relationships/customXml" Target="../ink/ink799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72.xml"/><Relationship Id="rId15" Type="http://schemas.openxmlformats.org/officeDocument/2006/relationships/customXml" Target="../ink/ink779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792.xml"/><Relationship Id="rId49" Type="http://schemas.openxmlformats.org/officeDocument/2006/relationships/customXml" Target="../ink/ink80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11.xml"/><Relationship Id="rId18" Type="http://schemas.openxmlformats.org/officeDocument/2006/relationships/customXml" Target="../ink/ink815.xml"/><Relationship Id="rId26" Type="http://schemas.openxmlformats.org/officeDocument/2006/relationships/customXml" Target="../ink/ink820.xml"/><Relationship Id="rId39" Type="http://schemas.openxmlformats.org/officeDocument/2006/relationships/image" Target="../media/image88.png"/><Relationship Id="rId21" Type="http://schemas.openxmlformats.org/officeDocument/2006/relationships/customXml" Target="../ink/ink817.xml"/><Relationship Id="rId34" Type="http://schemas.openxmlformats.org/officeDocument/2006/relationships/customXml" Target="../ink/ink825.xml"/><Relationship Id="rId42" Type="http://schemas.openxmlformats.org/officeDocument/2006/relationships/customXml" Target="../ink/ink830.xml"/><Relationship Id="rId47" Type="http://schemas.openxmlformats.org/officeDocument/2006/relationships/image" Target="../media/image91.png"/><Relationship Id="rId50" Type="http://schemas.openxmlformats.org/officeDocument/2006/relationships/customXml" Target="../ink/ink836.xml"/><Relationship Id="rId7" Type="http://schemas.openxmlformats.org/officeDocument/2006/relationships/customXml" Target="../ink/ink807.xml"/><Relationship Id="rId2" Type="http://schemas.openxmlformats.org/officeDocument/2006/relationships/customXml" Target="../ink/ink804.xml"/><Relationship Id="rId16" Type="http://schemas.openxmlformats.org/officeDocument/2006/relationships/image" Target="../media/image80.png"/><Relationship Id="rId29" Type="http://schemas.openxmlformats.org/officeDocument/2006/relationships/customXml" Target="../ink/ink822.xml"/><Relationship Id="rId11" Type="http://schemas.openxmlformats.org/officeDocument/2006/relationships/image" Target="../media/image79.png"/><Relationship Id="rId24" Type="http://schemas.openxmlformats.org/officeDocument/2006/relationships/customXml" Target="../ink/ink819.xml"/><Relationship Id="rId32" Type="http://schemas.openxmlformats.org/officeDocument/2006/relationships/customXml" Target="../ink/ink824.xml"/><Relationship Id="rId37" Type="http://schemas.openxmlformats.org/officeDocument/2006/relationships/customXml" Target="../ink/ink827.xml"/><Relationship Id="rId40" Type="http://schemas.openxmlformats.org/officeDocument/2006/relationships/customXml" Target="../ink/ink829.xml"/><Relationship Id="rId45" Type="http://schemas.openxmlformats.org/officeDocument/2006/relationships/customXml" Target="../ink/ink832.xml"/><Relationship Id="rId53" Type="http://schemas.openxmlformats.org/officeDocument/2006/relationships/image" Target="../media/image97.png"/><Relationship Id="rId5" Type="http://schemas.openxmlformats.org/officeDocument/2006/relationships/image" Target="../media/image77.png"/><Relationship Id="rId10" Type="http://schemas.openxmlformats.org/officeDocument/2006/relationships/customXml" Target="../ink/ink809.xml"/><Relationship Id="rId19" Type="http://schemas.openxmlformats.org/officeDocument/2006/relationships/customXml" Target="../ink/ink816.xml"/><Relationship Id="rId31" Type="http://schemas.openxmlformats.org/officeDocument/2006/relationships/customXml" Target="../ink/ink823.xml"/><Relationship Id="rId44" Type="http://schemas.openxmlformats.org/officeDocument/2006/relationships/customXml" Target="../ink/ink831.xml"/><Relationship Id="rId52" Type="http://schemas.openxmlformats.org/officeDocument/2006/relationships/customXml" Target="../ink/ink837.xml"/><Relationship Id="rId4" Type="http://schemas.openxmlformats.org/officeDocument/2006/relationships/customXml" Target="../ink/ink805.xml"/><Relationship Id="rId9" Type="http://schemas.openxmlformats.org/officeDocument/2006/relationships/customXml" Target="../ink/ink808.xml"/><Relationship Id="rId14" Type="http://schemas.openxmlformats.org/officeDocument/2006/relationships/customXml" Target="../ink/ink812.xml"/><Relationship Id="rId22" Type="http://schemas.openxmlformats.org/officeDocument/2006/relationships/customXml" Target="../ink/ink818.xml"/><Relationship Id="rId27" Type="http://schemas.openxmlformats.org/officeDocument/2006/relationships/customXml" Target="../ink/ink821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834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810.xml"/><Relationship Id="rId17" Type="http://schemas.openxmlformats.org/officeDocument/2006/relationships/customXml" Target="../ink/ink814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828.xml"/><Relationship Id="rId46" Type="http://schemas.openxmlformats.org/officeDocument/2006/relationships/customXml" Target="../ink/ink833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06.xml"/><Relationship Id="rId15" Type="http://schemas.openxmlformats.org/officeDocument/2006/relationships/customXml" Target="../ink/ink813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826.xml"/><Relationship Id="rId49" Type="http://schemas.openxmlformats.org/officeDocument/2006/relationships/customXml" Target="../ink/ink83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5.xml"/><Relationship Id="rId18" Type="http://schemas.openxmlformats.org/officeDocument/2006/relationships/customXml" Target="../ink/ink849.xml"/><Relationship Id="rId26" Type="http://schemas.openxmlformats.org/officeDocument/2006/relationships/customXml" Target="../ink/ink854.xml"/><Relationship Id="rId39" Type="http://schemas.openxmlformats.org/officeDocument/2006/relationships/image" Target="../media/image88.png"/><Relationship Id="rId21" Type="http://schemas.openxmlformats.org/officeDocument/2006/relationships/customXml" Target="../ink/ink851.xml"/><Relationship Id="rId34" Type="http://schemas.openxmlformats.org/officeDocument/2006/relationships/customXml" Target="../ink/ink859.xml"/><Relationship Id="rId42" Type="http://schemas.openxmlformats.org/officeDocument/2006/relationships/customXml" Target="../ink/ink864.xml"/><Relationship Id="rId47" Type="http://schemas.openxmlformats.org/officeDocument/2006/relationships/image" Target="../media/image91.png"/><Relationship Id="rId50" Type="http://schemas.openxmlformats.org/officeDocument/2006/relationships/customXml" Target="../ink/ink870.xml"/><Relationship Id="rId7" Type="http://schemas.openxmlformats.org/officeDocument/2006/relationships/customXml" Target="../ink/ink841.xml"/><Relationship Id="rId2" Type="http://schemas.openxmlformats.org/officeDocument/2006/relationships/customXml" Target="../ink/ink838.xml"/><Relationship Id="rId16" Type="http://schemas.openxmlformats.org/officeDocument/2006/relationships/image" Target="../media/image80.png"/><Relationship Id="rId29" Type="http://schemas.openxmlformats.org/officeDocument/2006/relationships/customXml" Target="../ink/ink856.xml"/><Relationship Id="rId11" Type="http://schemas.openxmlformats.org/officeDocument/2006/relationships/image" Target="../media/image79.png"/><Relationship Id="rId24" Type="http://schemas.openxmlformats.org/officeDocument/2006/relationships/customXml" Target="../ink/ink853.xml"/><Relationship Id="rId32" Type="http://schemas.openxmlformats.org/officeDocument/2006/relationships/customXml" Target="../ink/ink858.xml"/><Relationship Id="rId37" Type="http://schemas.openxmlformats.org/officeDocument/2006/relationships/customXml" Target="../ink/ink861.xml"/><Relationship Id="rId40" Type="http://schemas.openxmlformats.org/officeDocument/2006/relationships/customXml" Target="../ink/ink863.xml"/><Relationship Id="rId45" Type="http://schemas.openxmlformats.org/officeDocument/2006/relationships/customXml" Target="../ink/ink866.xml"/><Relationship Id="rId53" Type="http://schemas.openxmlformats.org/officeDocument/2006/relationships/image" Target="../media/image98.png"/><Relationship Id="rId5" Type="http://schemas.openxmlformats.org/officeDocument/2006/relationships/image" Target="../media/image77.png"/><Relationship Id="rId10" Type="http://schemas.openxmlformats.org/officeDocument/2006/relationships/customXml" Target="../ink/ink843.xml"/><Relationship Id="rId19" Type="http://schemas.openxmlformats.org/officeDocument/2006/relationships/customXml" Target="../ink/ink850.xml"/><Relationship Id="rId31" Type="http://schemas.openxmlformats.org/officeDocument/2006/relationships/customXml" Target="../ink/ink857.xml"/><Relationship Id="rId44" Type="http://schemas.openxmlformats.org/officeDocument/2006/relationships/customXml" Target="../ink/ink865.xml"/><Relationship Id="rId52" Type="http://schemas.openxmlformats.org/officeDocument/2006/relationships/customXml" Target="../ink/ink871.xml"/><Relationship Id="rId4" Type="http://schemas.openxmlformats.org/officeDocument/2006/relationships/customXml" Target="../ink/ink839.xml"/><Relationship Id="rId9" Type="http://schemas.openxmlformats.org/officeDocument/2006/relationships/customXml" Target="../ink/ink842.xml"/><Relationship Id="rId14" Type="http://schemas.openxmlformats.org/officeDocument/2006/relationships/customXml" Target="../ink/ink846.xml"/><Relationship Id="rId22" Type="http://schemas.openxmlformats.org/officeDocument/2006/relationships/customXml" Target="../ink/ink852.xml"/><Relationship Id="rId27" Type="http://schemas.openxmlformats.org/officeDocument/2006/relationships/customXml" Target="../ink/ink855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868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844.xml"/><Relationship Id="rId17" Type="http://schemas.openxmlformats.org/officeDocument/2006/relationships/customXml" Target="../ink/ink848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862.xml"/><Relationship Id="rId46" Type="http://schemas.openxmlformats.org/officeDocument/2006/relationships/customXml" Target="../ink/ink867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40.xml"/><Relationship Id="rId15" Type="http://schemas.openxmlformats.org/officeDocument/2006/relationships/customXml" Target="../ink/ink847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860.xml"/><Relationship Id="rId49" Type="http://schemas.openxmlformats.org/officeDocument/2006/relationships/customXml" Target="../ink/ink869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79.xml"/><Relationship Id="rId18" Type="http://schemas.openxmlformats.org/officeDocument/2006/relationships/customXml" Target="../ink/ink883.xml"/><Relationship Id="rId26" Type="http://schemas.openxmlformats.org/officeDocument/2006/relationships/customXml" Target="../ink/ink888.xml"/><Relationship Id="rId39" Type="http://schemas.openxmlformats.org/officeDocument/2006/relationships/image" Target="../media/image88.png"/><Relationship Id="rId21" Type="http://schemas.openxmlformats.org/officeDocument/2006/relationships/customXml" Target="../ink/ink885.xml"/><Relationship Id="rId34" Type="http://schemas.openxmlformats.org/officeDocument/2006/relationships/customXml" Target="../ink/ink893.xml"/><Relationship Id="rId42" Type="http://schemas.openxmlformats.org/officeDocument/2006/relationships/customXml" Target="../ink/ink898.xml"/><Relationship Id="rId47" Type="http://schemas.openxmlformats.org/officeDocument/2006/relationships/image" Target="../media/image91.png"/><Relationship Id="rId50" Type="http://schemas.openxmlformats.org/officeDocument/2006/relationships/customXml" Target="../ink/ink904.xml"/><Relationship Id="rId7" Type="http://schemas.openxmlformats.org/officeDocument/2006/relationships/customXml" Target="../ink/ink875.xml"/><Relationship Id="rId2" Type="http://schemas.openxmlformats.org/officeDocument/2006/relationships/customXml" Target="../ink/ink872.xml"/><Relationship Id="rId16" Type="http://schemas.openxmlformats.org/officeDocument/2006/relationships/image" Target="../media/image80.png"/><Relationship Id="rId29" Type="http://schemas.openxmlformats.org/officeDocument/2006/relationships/customXml" Target="../ink/ink890.xml"/><Relationship Id="rId11" Type="http://schemas.openxmlformats.org/officeDocument/2006/relationships/image" Target="../media/image79.png"/><Relationship Id="rId24" Type="http://schemas.openxmlformats.org/officeDocument/2006/relationships/customXml" Target="../ink/ink887.xml"/><Relationship Id="rId32" Type="http://schemas.openxmlformats.org/officeDocument/2006/relationships/customXml" Target="../ink/ink892.xml"/><Relationship Id="rId37" Type="http://schemas.openxmlformats.org/officeDocument/2006/relationships/customXml" Target="../ink/ink895.xml"/><Relationship Id="rId40" Type="http://schemas.openxmlformats.org/officeDocument/2006/relationships/customXml" Target="../ink/ink897.xml"/><Relationship Id="rId45" Type="http://schemas.openxmlformats.org/officeDocument/2006/relationships/customXml" Target="../ink/ink900.xml"/><Relationship Id="rId53" Type="http://schemas.openxmlformats.org/officeDocument/2006/relationships/image" Target="../media/image99.png"/><Relationship Id="rId5" Type="http://schemas.openxmlformats.org/officeDocument/2006/relationships/image" Target="../media/image77.png"/><Relationship Id="rId10" Type="http://schemas.openxmlformats.org/officeDocument/2006/relationships/customXml" Target="../ink/ink877.xml"/><Relationship Id="rId19" Type="http://schemas.openxmlformats.org/officeDocument/2006/relationships/customXml" Target="../ink/ink884.xml"/><Relationship Id="rId31" Type="http://schemas.openxmlformats.org/officeDocument/2006/relationships/customXml" Target="../ink/ink891.xml"/><Relationship Id="rId44" Type="http://schemas.openxmlformats.org/officeDocument/2006/relationships/customXml" Target="../ink/ink899.xml"/><Relationship Id="rId52" Type="http://schemas.openxmlformats.org/officeDocument/2006/relationships/customXml" Target="../ink/ink905.xml"/><Relationship Id="rId4" Type="http://schemas.openxmlformats.org/officeDocument/2006/relationships/customXml" Target="../ink/ink873.xml"/><Relationship Id="rId9" Type="http://schemas.openxmlformats.org/officeDocument/2006/relationships/customXml" Target="../ink/ink876.xml"/><Relationship Id="rId14" Type="http://schemas.openxmlformats.org/officeDocument/2006/relationships/customXml" Target="../ink/ink880.xml"/><Relationship Id="rId22" Type="http://schemas.openxmlformats.org/officeDocument/2006/relationships/customXml" Target="../ink/ink886.xml"/><Relationship Id="rId27" Type="http://schemas.openxmlformats.org/officeDocument/2006/relationships/customXml" Target="../ink/ink889.xml"/><Relationship Id="rId30" Type="http://schemas.openxmlformats.org/officeDocument/2006/relationships/image" Target="../media/image85.png"/><Relationship Id="rId35" Type="http://schemas.openxmlformats.org/officeDocument/2006/relationships/image" Target="../media/image87.png"/><Relationship Id="rId43" Type="http://schemas.openxmlformats.org/officeDocument/2006/relationships/image" Target="../media/image90.png"/><Relationship Id="rId48" Type="http://schemas.openxmlformats.org/officeDocument/2006/relationships/customXml" Target="../ink/ink902.xml"/><Relationship Id="rId8" Type="http://schemas.openxmlformats.org/officeDocument/2006/relationships/image" Target="../media/image78.png"/><Relationship Id="rId51" Type="http://schemas.openxmlformats.org/officeDocument/2006/relationships/image" Target="../media/image92.png"/><Relationship Id="rId3" Type="http://schemas.openxmlformats.org/officeDocument/2006/relationships/image" Target="../media/image76.png"/><Relationship Id="rId12" Type="http://schemas.openxmlformats.org/officeDocument/2006/relationships/customXml" Target="../ink/ink878.xml"/><Relationship Id="rId17" Type="http://schemas.openxmlformats.org/officeDocument/2006/relationships/customXml" Target="../ink/ink882.xml"/><Relationship Id="rId25" Type="http://schemas.openxmlformats.org/officeDocument/2006/relationships/image" Target="../media/image83.png"/><Relationship Id="rId33" Type="http://schemas.openxmlformats.org/officeDocument/2006/relationships/image" Target="../media/image86.png"/><Relationship Id="rId38" Type="http://schemas.openxmlformats.org/officeDocument/2006/relationships/customXml" Target="../ink/ink896.xml"/><Relationship Id="rId46" Type="http://schemas.openxmlformats.org/officeDocument/2006/relationships/customXml" Target="../ink/ink901.xml"/><Relationship Id="rId20" Type="http://schemas.openxmlformats.org/officeDocument/2006/relationships/image" Target="../media/image81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74.xml"/><Relationship Id="rId15" Type="http://schemas.openxmlformats.org/officeDocument/2006/relationships/customXml" Target="../ink/ink881.xml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customXml" Target="../ink/ink894.xml"/><Relationship Id="rId49" Type="http://schemas.openxmlformats.org/officeDocument/2006/relationships/customXml" Target="../ink/ink903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3.xml"/><Relationship Id="rId18" Type="http://schemas.openxmlformats.org/officeDocument/2006/relationships/customXml" Target="../ink/ink917.xml"/><Relationship Id="rId26" Type="http://schemas.openxmlformats.org/officeDocument/2006/relationships/customXml" Target="../ink/ink922.xml"/><Relationship Id="rId39" Type="http://schemas.openxmlformats.org/officeDocument/2006/relationships/image" Target="../media/image112.png"/><Relationship Id="rId21" Type="http://schemas.openxmlformats.org/officeDocument/2006/relationships/customXml" Target="../ink/ink919.xml"/><Relationship Id="rId34" Type="http://schemas.openxmlformats.org/officeDocument/2006/relationships/customXml" Target="../ink/ink927.xml"/><Relationship Id="rId42" Type="http://schemas.openxmlformats.org/officeDocument/2006/relationships/customXml" Target="../ink/ink932.xml"/><Relationship Id="rId47" Type="http://schemas.openxmlformats.org/officeDocument/2006/relationships/image" Target="../media/image115.png"/><Relationship Id="rId50" Type="http://schemas.openxmlformats.org/officeDocument/2006/relationships/customXml" Target="../ink/ink938.xml"/><Relationship Id="rId7" Type="http://schemas.openxmlformats.org/officeDocument/2006/relationships/customXml" Target="../ink/ink909.xml"/><Relationship Id="rId2" Type="http://schemas.openxmlformats.org/officeDocument/2006/relationships/customXml" Target="../ink/ink906.xml"/><Relationship Id="rId16" Type="http://schemas.openxmlformats.org/officeDocument/2006/relationships/image" Target="../media/image104.png"/><Relationship Id="rId29" Type="http://schemas.openxmlformats.org/officeDocument/2006/relationships/customXml" Target="../ink/ink924.xml"/><Relationship Id="rId11" Type="http://schemas.openxmlformats.org/officeDocument/2006/relationships/image" Target="../media/image103.png"/><Relationship Id="rId24" Type="http://schemas.openxmlformats.org/officeDocument/2006/relationships/customXml" Target="../ink/ink921.xml"/><Relationship Id="rId32" Type="http://schemas.openxmlformats.org/officeDocument/2006/relationships/customXml" Target="../ink/ink926.xml"/><Relationship Id="rId37" Type="http://schemas.openxmlformats.org/officeDocument/2006/relationships/customXml" Target="../ink/ink929.xml"/><Relationship Id="rId40" Type="http://schemas.openxmlformats.org/officeDocument/2006/relationships/customXml" Target="../ink/ink931.xml"/><Relationship Id="rId45" Type="http://schemas.openxmlformats.org/officeDocument/2006/relationships/customXml" Target="../ink/ink934.xml"/><Relationship Id="rId53" Type="http://schemas.openxmlformats.org/officeDocument/2006/relationships/image" Target="../media/image117.png"/><Relationship Id="rId5" Type="http://schemas.openxmlformats.org/officeDocument/2006/relationships/image" Target="../media/image101.png"/><Relationship Id="rId10" Type="http://schemas.openxmlformats.org/officeDocument/2006/relationships/customXml" Target="../ink/ink911.xml"/><Relationship Id="rId19" Type="http://schemas.openxmlformats.org/officeDocument/2006/relationships/customXml" Target="../ink/ink918.xml"/><Relationship Id="rId31" Type="http://schemas.openxmlformats.org/officeDocument/2006/relationships/customXml" Target="../ink/ink925.xml"/><Relationship Id="rId44" Type="http://schemas.openxmlformats.org/officeDocument/2006/relationships/customXml" Target="../ink/ink933.xml"/><Relationship Id="rId52" Type="http://schemas.openxmlformats.org/officeDocument/2006/relationships/customXml" Target="../ink/ink939.xml"/><Relationship Id="rId4" Type="http://schemas.openxmlformats.org/officeDocument/2006/relationships/customXml" Target="../ink/ink907.xml"/><Relationship Id="rId9" Type="http://schemas.openxmlformats.org/officeDocument/2006/relationships/customXml" Target="../ink/ink910.xml"/><Relationship Id="rId14" Type="http://schemas.openxmlformats.org/officeDocument/2006/relationships/customXml" Target="../ink/ink914.xml"/><Relationship Id="rId22" Type="http://schemas.openxmlformats.org/officeDocument/2006/relationships/customXml" Target="../ink/ink920.xml"/><Relationship Id="rId27" Type="http://schemas.openxmlformats.org/officeDocument/2006/relationships/customXml" Target="../ink/ink923.xml"/><Relationship Id="rId30" Type="http://schemas.openxmlformats.org/officeDocument/2006/relationships/image" Target="../media/image109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Relationship Id="rId48" Type="http://schemas.openxmlformats.org/officeDocument/2006/relationships/customXml" Target="../ink/ink936.xml"/><Relationship Id="rId8" Type="http://schemas.openxmlformats.org/officeDocument/2006/relationships/image" Target="../media/image102.png"/><Relationship Id="rId51" Type="http://schemas.openxmlformats.org/officeDocument/2006/relationships/image" Target="../media/image116.png"/><Relationship Id="rId3" Type="http://schemas.openxmlformats.org/officeDocument/2006/relationships/image" Target="../media/image100.png"/><Relationship Id="rId12" Type="http://schemas.openxmlformats.org/officeDocument/2006/relationships/customXml" Target="../ink/ink912.xml"/><Relationship Id="rId17" Type="http://schemas.openxmlformats.org/officeDocument/2006/relationships/customXml" Target="../ink/ink916.xml"/><Relationship Id="rId25" Type="http://schemas.openxmlformats.org/officeDocument/2006/relationships/image" Target="../media/image107.png"/><Relationship Id="rId33" Type="http://schemas.openxmlformats.org/officeDocument/2006/relationships/image" Target="../media/image110.png"/><Relationship Id="rId38" Type="http://schemas.openxmlformats.org/officeDocument/2006/relationships/customXml" Target="../ink/ink930.xml"/><Relationship Id="rId46" Type="http://schemas.openxmlformats.org/officeDocument/2006/relationships/customXml" Target="../ink/ink935.xml"/><Relationship Id="rId20" Type="http://schemas.openxmlformats.org/officeDocument/2006/relationships/image" Target="../media/image105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08.xml"/><Relationship Id="rId15" Type="http://schemas.openxmlformats.org/officeDocument/2006/relationships/customXml" Target="../ink/ink915.xml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36" Type="http://schemas.openxmlformats.org/officeDocument/2006/relationships/customXml" Target="../ink/ink928.xml"/><Relationship Id="rId49" Type="http://schemas.openxmlformats.org/officeDocument/2006/relationships/customXml" Target="../ink/ink937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7.xml"/><Relationship Id="rId18" Type="http://schemas.openxmlformats.org/officeDocument/2006/relationships/customXml" Target="../ink/ink951.xml"/><Relationship Id="rId26" Type="http://schemas.openxmlformats.org/officeDocument/2006/relationships/customXml" Target="../ink/ink956.xml"/><Relationship Id="rId39" Type="http://schemas.openxmlformats.org/officeDocument/2006/relationships/image" Target="../media/image112.png"/><Relationship Id="rId21" Type="http://schemas.openxmlformats.org/officeDocument/2006/relationships/customXml" Target="../ink/ink953.xml"/><Relationship Id="rId34" Type="http://schemas.openxmlformats.org/officeDocument/2006/relationships/customXml" Target="../ink/ink961.xml"/><Relationship Id="rId42" Type="http://schemas.openxmlformats.org/officeDocument/2006/relationships/customXml" Target="../ink/ink966.xml"/><Relationship Id="rId47" Type="http://schemas.openxmlformats.org/officeDocument/2006/relationships/image" Target="../media/image115.png"/><Relationship Id="rId50" Type="http://schemas.openxmlformats.org/officeDocument/2006/relationships/customXml" Target="../ink/ink972.xml"/><Relationship Id="rId7" Type="http://schemas.openxmlformats.org/officeDocument/2006/relationships/customXml" Target="../ink/ink943.xml"/><Relationship Id="rId2" Type="http://schemas.openxmlformats.org/officeDocument/2006/relationships/customXml" Target="../ink/ink940.xml"/><Relationship Id="rId16" Type="http://schemas.openxmlformats.org/officeDocument/2006/relationships/image" Target="../media/image104.png"/><Relationship Id="rId29" Type="http://schemas.openxmlformats.org/officeDocument/2006/relationships/customXml" Target="../ink/ink958.xml"/><Relationship Id="rId11" Type="http://schemas.openxmlformats.org/officeDocument/2006/relationships/image" Target="../media/image103.png"/><Relationship Id="rId24" Type="http://schemas.openxmlformats.org/officeDocument/2006/relationships/customXml" Target="../ink/ink955.xml"/><Relationship Id="rId32" Type="http://schemas.openxmlformats.org/officeDocument/2006/relationships/customXml" Target="../ink/ink960.xml"/><Relationship Id="rId37" Type="http://schemas.openxmlformats.org/officeDocument/2006/relationships/customXml" Target="../ink/ink963.xml"/><Relationship Id="rId40" Type="http://schemas.openxmlformats.org/officeDocument/2006/relationships/customXml" Target="../ink/ink965.xml"/><Relationship Id="rId45" Type="http://schemas.openxmlformats.org/officeDocument/2006/relationships/customXml" Target="../ink/ink968.xml"/><Relationship Id="rId53" Type="http://schemas.openxmlformats.org/officeDocument/2006/relationships/image" Target="../media/image118.png"/><Relationship Id="rId5" Type="http://schemas.openxmlformats.org/officeDocument/2006/relationships/image" Target="../media/image101.png"/><Relationship Id="rId10" Type="http://schemas.openxmlformats.org/officeDocument/2006/relationships/customXml" Target="../ink/ink945.xml"/><Relationship Id="rId19" Type="http://schemas.openxmlformats.org/officeDocument/2006/relationships/customXml" Target="../ink/ink952.xml"/><Relationship Id="rId31" Type="http://schemas.openxmlformats.org/officeDocument/2006/relationships/customXml" Target="../ink/ink959.xml"/><Relationship Id="rId44" Type="http://schemas.openxmlformats.org/officeDocument/2006/relationships/customXml" Target="../ink/ink967.xml"/><Relationship Id="rId52" Type="http://schemas.openxmlformats.org/officeDocument/2006/relationships/customXml" Target="../ink/ink973.xml"/><Relationship Id="rId4" Type="http://schemas.openxmlformats.org/officeDocument/2006/relationships/customXml" Target="../ink/ink941.xml"/><Relationship Id="rId9" Type="http://schemas.openxmlformats.org/officeDocument/2006/relationships/customXml" Target="../ink/ink944.xml"/><Relationship Id="rId14" Type="http://schemas.openxmlformats.org/officeDocument/2006/relationships/customXml" Target="../ink/ink948.xml"/><Relationship Id="rId22" Type="http://schemas.openxmlformats.org/officeDocument/2006/relationships/customXml" Target="../ink/ink954.xml"/><Relationship Id="rId27" Type="http://schemas.openxmlformats.org/officeDocument/2006/relationships/customXml" Target="../ink/ink957.xml"/><Relationship Id="rId30" Type="http://schemas.openxmlformats.org/officeDocument/2006/relationships/image" Target="../media/image109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Relationship Id="rId48" Type="http://schemas.openxmlformats.org/officeDocument/2006/relationships/customXml" Target="../ink/ink970.xml"/><Relationship Id="rId8" Type="http://schemas.openxmlformats.org/officeDocument/2006/relationships/image" Target="../media/image102.png"/><Relationship Id="rId51" Type="http://schemas.openxmlformats.org/officeDocument/2006/relationships/image" Target="../media/image116.png"/><Relationship Id="rId3" Type="http://schemas.openxmlformats.org/officeDocument/2006/relationships/image" Target="../media/image100.png"/><Relationship Id="rId12" Type="http://schemas.openxmlformats.org/officeDocument/2006/relationships/customXml" Target="../ink/ink946.xml"/><Relationship Id="rId17" Type="http://schemas.openxmlformats.org/officeDocument/2006/relationships/customXml" Target="../ink/ink950.xml"/><Relationship Id="rId25" Type="http://schemas.openxmlformats.org/officeDocument/2006/relationships/image" Target="../media/image107.png"/><Relationship Id="rId33" Type="http://schemas.openxmlformats.org/officeDocument/2006/relationships/image" Target="../media/image110.png"/><Relationship Id="rId38" Type="http://schemas.openxmlformats.org/officeDocument/2006/relationships/customXml" Target="../ink/ink964.xml"/><Relationship Id="rId46" Type="http://schemas.openxmlformats.org/officeDocument/2006/relationships/customXml" Target="../ink/ink969.xml"/><Relationship Id="rId20" Type="http://schemas.openxmlformats.org/officeDocument/2006/relationships/image" Target="../media/image105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42.xml"/><Relationship Id="rId15" Type="http://schemas.openxmlformats.org/officeDocument/2006/relationships/customXml" Target="../ink/ink949.xml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36" Type="http://schemas.openxmlformats.org/officeDocument/2006/relationships/customXml" Target="../ink/ink962.xml"/><Relationship Id="rId49" Type="http://schemas.openxmlformats.org/officeDocument/2006/relationships/customXml" Target="../ink/ink9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customXml" Target="../ink/ink9.xml"/><Relationship Id="rId12" Type="http://schemas.openxmlformats.org/officeDocument/2006/relationships/image" Target="../media/image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81.xml"/><Relationship Id="rId18" Type="http://schemas.openxmlformats.org/officeDocument/2006/relationships/customXml" Target="../ink/ink985.xml"/><Relationship Id="rId26" Type="http://schemas.openxmlformats.org/officeDocument/2006/relationships/customXml" Target="../ink/ink990.xml"/><Relationship Id="rId39" Type="http://schemas.openxmlformats.org/officeDocument/2006/relationships/image" Target="../media/image112.png"/><Relationship Id="rId21" Type="http://schemas.openxmlformats.org/officeDocument/2006/relationships/customXml" Target="../ink/ink987.xml"/><Relationship Id="rId34" Type="http://schemas.openxmlformats.org/officeDocument/2006/relationships/customXml" Target="../ink/ink995.xml"/><Relationship Id="rId42" Type="http://schemas.openxmlformats.org/officeDocument/2006/relationships/customXml" Target="../ink/ink1000.xml"/><Relationship Id="rId47" Type="http://schemas.openxmlformats.org/officeDocument/2006/relationships/image" Target="../media/image115.png"/><Relationship Id="rId50" Type="http://schemas.openxmlformats.org/officeDocument/2006/relationships/customXml" Target="../ink/ink1006.xml"/><Relationship Id="rId7" Type="http://schemas.openxmlformats.org/officeDocument/2006/relationships/customXml" Target="../ink/ink977.xml"/><Relationship Id="rId2" Type="http://schemas.openxmlformats.org/officeDocument/2006/relationships/customXml" Target="../ink/ink974.xml"/><Relationship Id="rId16" Type="http://schemas.openxmlformats.org/officeDocument/2006/relationships/image" Target="../media/image104.png"/><Relationship Id="rId29" Type="http://schemas.openxmlformats.org/officeDocument/2006/relationships/customXml" Target="../ink/ink992.xml"/><Relationship Id="rId11" Type="http://schemas.openxmlformats.org/officeDocument/2006/relationships/image" Target="../media/image103.png"/><Relationship Id="rId24" Type="http://schemas.openxmlformats.org/officeDocument/2006/relationships/customXml" Target="../ink/ink989.xml"/><Relationship Id="rId32" Type="http://schemas.openxmlformats.org/officeDocument/2006/relationships/customXml" Target="../ink/ink994.xml"/><Relationship Id="rId37" Type="http://schemas.openxmlformats.org/officeDocument/2006/relationships/customXml" Target="../ink/ink997.xml"/><Relationship Id="rId40" Type="http://schemas.openxmlformats.org/officeDocument/2006/relationships/customXml" Target="../ink/ink999.xml"/><Relationship Id="rId45" Type="http://schemas.openxmlformats.org/officeDocument/2006/relationships/customXml" Target="../ink/ink1002.xml"/><Relationship Id="rId53" Type="http://schemas.openxmlformats.org/officeDocument/2006/relationships/image" Target="../media/image119.png"/><Relationship Id="rId5" Type="http://schemas.openxmlformats.org/officeDocument/2006/relationships/image" Target="../media/image101.png"/><Relationship Id="rId10" Type="http://schemas.openxmlformats.org/officeDocument/2006/relationships/customXml" Target="../ink/ink979.xml"/><Relationship Id="rId19" Type="http://schemas.openxmlformats.org/officeDocument/2006/relationships/customXml" Target="../ink/ink986.xml"/><Relationship Id="rId31" Type="http://schemas.openxmlformats.org/officeDocument/2006/relationships/customXml" Target="../ink/ink993.xml"/><Relationship Id="rId44" Type="http://schemas.openxmlformats.org/officeDocument/2006/relationships/customXml" Target="../ink/ink1001.xml"/><Relationship Id="rId52" Type="http://schemas.openxmlformats.org/officeDocument/2006/relationships/customXml" Target="../ink/ink1007.xml"/><Relationship Id="rId4" Type="http://schemas.openxmlformats.org/officeDocument/2006/relationships/customXml" Target="../ink/ink975.xml"/><Relationship Id="rId9" Type="http://schemas.openxmlformats.org/officeDocument/2006/relationships/customXml" Target="../ink/ink978.xml"/><Relationship Id="rId14" Type="http://schemas.openxmlformats.org/officeDocument/2006/relationships/customXml" Target="../ink/ink982.xml"/><Relationship Id="rId22" Type="http://schemas.openxmlformats.org/officeDocument/2006/relationships/customXml" Target="../ink/ink988.xml"/><Relationship Id="rId27" Type="http://schemas.openxmlformats.org/officeDocument/2006/relationships/customXml" Target="../ink/ink991.xml"/><Relationship Id="rId30" Type="http://schemas.openxmlformats.org/officeDocument/2006/relationships/image" Target="../media/image109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Relationship Id="rId48" Type="http://schemas.openxmlformats.org/officeDocument/2006/relationships/customXml" Target="../ink/ink1004.xml"/><Relationship Id="rId8" Type="http://schemas.openxmlformats.org/officeDocument/2006/relationships/image" Target="../media/image102.png"/><Relationship Id="rId51" Type="http://schemas.openxmlformats.org/officeDocument/2006/relationships/image" Target="../media/image116.png"/><Relationship Id="rId3" Type="http://schemas.openxmlformats.org/officeDocument/2006/relationships/image" Target="../media/image100.png"/><Relationship Id="rId12" Type="http://schemas.openxmlformats.org/officeDocument/2006/relationships/customXml" Target="../ink/ink980.xml"/><Relationship Id="rId17" Type="http://schemas.openxmlformats.org/officeDocument/2006/relationships/customXml" Target="../ink/ink984.xml"/><Relationship Id="rId25" Type="http://schemas.openxmlformats.org/officeDocument/2006/relationships/image" Target="../media/image107.png"/><Relationship Id="rId33" Type="http://schemas.openxmlformats.org/officeDocument/2006/relationships/image" Target="../media/image110.png"/><Relationship Id="rId38" Type="http://schemas.openxmlformats.org/officeDocument/2006/relationships/customXml" Target="../ink/ink998.xml"/><Relationship Id="rId46" Type="http://schemas.openxmlformats.org/officeDocument/2006/relationships/customXml" Target="../ink/ink1003.xml"/><Relationship Id="rId20" Type="http://schemas.openxmlformats.org/officeDocument/2006/relationships/image" Target="../media/image105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76.xml"/><Relationship Id="rId15" Type="http://schemas.openxmlformats.org/officeDocument/2006/relationships/customXml" Target="../ink/ink983.xml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36" Type="http://schemas.openxmlformats.org/officeDocument/2006/relationships/customXml" Target="../ink/ink996.xml"/><Relationship Id="rId49" Type="http://schemas.openxmlformats.org/officeDocument/2006/relationships/customXml" Target="../ink/ink1005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15.xml"/><Relationship Id="rId18" Type="http://schemas.openxmlformats.org/officeDocument/2006/relationships/customXml" Target="../ink/ink1019.xml"/><Relationship Id="rId26" Type="http://schemas.openxmlformats.org/officeDocument/2006/relationships/customXml" Target="../ink/ink1024.xml"/><Relationship Id="rId39" Type="http://schemas.openxmlformats.org/officeDocument/2006/relationships/image" Target="../media/image112.png"/><Relationship Id="rId21" Type="http://schemas.openxmlformats.org/officeDocument/2006/relationships/customXml" Target="../ink/ink1021.xml"/><Relationship Id="rId34" Type="http://schemas.openxmlformats.org/officeDocument/2006/relationships/customXml" Target="../ink/ink1029.xml"/><Relationship Id="rId42" Type="http://schemas.openxmlformats.org/officeDocument/2006/relationships/customXml" Target="../ink/ink1034.xml"/><Relationship Id="rId47" Type="http://schemas.openxmlformats.org/officeDocument/2006/relationships/image" Target="../media/image115.png"/><Relationship Id="rId50" Type="http://schemas.openxmlformats.org/officeDocument/2006/relationships/customXml" Target="../ink/ink1040.xml"/><Relationship Id="rId7" Type="http://schemas.openxmlformats.org/officeDocument/2006/relationships/customXml" Target="../ink/ink1011.xml"/><Relationship Id="rId2" Type="http://schemas.openxmlformats.org/officeDocument/2006/relationships/customXml" Target="../ink/ink1008.xml"/><Relationship Id="rId16" Type="http://schemas.openxmlformats.org/officeDocument/2006/relationships/image" Target="../media/image104.png"/><Relationship Id="rId29" Type="http://schemas.openxmlformats.org/officeDocument/2006/relationships/customXml" Target="../ink/ink1026.xml"/><Relationship Id="rId11" Type="http://schemas.openxmlformats.org/officeDocument/2006/relationships/image" Target="../media/image103.png"/><Relationship Id="rId24" Type="http://schemas.openxmlformats.org/officeDocument/2006/relationships/customXml" Target="../ink/ink1023.xml"/><Relationship Id="rId32" Type="http://schemas.openxmlformats.org/officeDocument/2006/relationships/customXml" Target="../ink/ink1028.xml"/><Relationship Id="rId37" Type="http://schemas.openxmlformats.org/officeDocument/2006/relationships/customXml" Target="../ink/ink1031.xml"/><Relationship Id="rId40" Type="http://schemas.openxmlformats.org/officeDocument/2006/relationships/customXml" Target="../ink/ink1033.xml"/><Relationship Id="rId45" Type="http://schemas.openxmlformats.org/officeDocument/2006/relationships/customXml" Target="../ink/ink1036.xml"/><Relationship Id="rId53" Type="http://schemas.openxmlformats.org/officeDocument/2006/relationships/image" Target="../media/image120.png"/><Relationship Id="rId5" Type="http://schemas.openxmlformats.org/officeDocument/2006/relationships/image" Target="../media/image101.png"/><Relationship Id="rId10" Type="http://schemas.openxmlformats.org/officeDocument/2006/relationships/customXml" Target="../ink/ink1013.xml"/><Relationship Id="rId19" Type="http://schemas.openxmlformats.org/officeDocument/2006/relationships/customXml" Target="../ink/ink1020.xml"/><Relationship Id="rId31" Type="http://schemas.openxmlformats.org/officeDocument/2006/relationships/customXml" Target="../ink/ink1027.xml"/><Relationship Id="rId44" Type="http://schemas.openxmlformats.org/officeDocument/2006/relationships/customXml" Target="../ink/ink1035.xml"/><Relationship Id="rId52" Type="http://schemas.openxmlformats.org/officeDocument/2006/relationships/customXml" Target="../ink/ink1041.xml"/><Relationship Id="rId4" Type="http://schemas.openxmlformats.org/officeDocument/2006/relationships/customXml" Target="../ink/ink1009.xml"/><Relationship Id="rId9" Type="http://schemas.openxmlformats.org/officeDocument/2006/relationships/customXml" Target="../ink/ink1012.xml"/><Relationship Id="rId14" Type="http://schemas.openxmlformats.org/officeDocument/2006/relationships/customXml" Target="../ink/ink1016.xml"/><Relationship Id="rId22" Type="http://schemas.openxmlformats.org/officeDocument/2006/relationships/customXml" Target="../ink/ink1022.xml"/><Relationship Id="rId27" Type="http://schemas.openxmlformats.org/officeDocument/2006/relationships/customXml" Target="../ink/ink1025.xml"/><Relationship Id="rId30" Type="http://schemas.openxmlformats.org/officeDocument/2006/relationships/image" Target="../media/image109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Relationship Id="rId48" Type="http://schemas.openxmlformats.org/officeDocument/2006/relationships/customXml" Target="../ink/ink1038.xml"/><Relationship Id="rId8" Type="http://schemas.openxmlformats.org/officeDocument/2006/relationships/image" Target="../media/image102.png"/><Relationship Id="rId51" Type="http://schemas.openxmlformats.org/officeDocument/2006/relationships/image" Target="../media/image116.png"/><Relationship Id="rId3" Type="http://schemas.openxmlformats.org/officeDocument/2006/relationships/image" Target="../media/image100.png"/><Relationship Id="rId12" Type="http://schemas.openxmlformats.org/officeDocument/2006/relationships/customXml" Target="../ink/ink1014.xml"/><Relationship Id="rId17" Type="http://schemas.openxmlformats.org/officeDocument/2006/relationships/customXml" Target="../ink/ink1018.xml"/><Relationship Id="rId25" Type="http://schemas.openxmlformats.org/officeDocument/2006/relationships/image" Target="../media/image107.png"/><Relationship Id="rId33" Type="http://schemas.openxmlformats.org/officeDocument/2006/relationships/image" Target="../media/image110.png"/><Relationship Id="rId38" Type="http://schemas.openxmlformats.org/officeDocument/2006/relationships/customXml" Target="../ink/ink1032.xml"/><Relationship Id="rId46" Type="http://schemas.openxmlformats.org/officeDocument/2006/relationships/customXml" Target="../ink/ink1037.xml"/><Relationship Id="rId20" Type="http://schemas.openxmlformats.org/officeDocument/2006/relationships/image" Target="../media/image105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10.xml"/><Relationship Id="rId15" Type="http://schemas.openxmlformats.org/officeDocument/2006/relationships/customXml" Target="../ink/ink1017.xml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36" Type="http://schemas.openxmlformats.org/officeDocument/2006/relationships/customXml" Target="../ink/ink1030.xml"/><Relationship Id="rId49" Type="http://schemas.openxmlformats.org/officeDocument/2006/relationships/customXml" Target="../ink/ink1039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49.xml"/><Relationship Id="rId18" Type="http://schemas.openxmlformats.org/officeDocument/2006/relationships/customXml" Target="../ink/ink1053.xml"/><Relationship Id="rId26" Type="http://schemas.openxmlformats.org/officeDocument/2006/relationships/customXml" Target="../ink/ink1058.xml"/><Relationship Id="rId39" Type="http://schemas.openxmlformats.org/officeDocument/2006/relationships/image" Target="../media/image112.png"/><Relationship Id="rId21" Type="http://schemas.openxmlformats.org/officeDocument/2006/relationships/customXml" Target="../ink/ink1055.xml"/><Relationship Id="rId34" Type="http://schemas.openxmlformats.org/officeDocument/2006/relationships/customXml" Target="../ink/ink1063.xml"/><Relationship Id="rId42" Type="http://schemas.openxmlformats.org/officeDocument/2006/relationships/customXml" Target="../ink/ink1068.xml"/><Relationship Id="rId47" Type="http://schemas.openxmlformats.org/officeDocument/2006/relationships/image" Target="../media/image115.png"/><Relationship Id="rId50" Type="http://schemas.openxmlformats.org/officeDocument/2006/relationships/customXml" Target="../ink/ink1074.xml"/><Relationship Id="rId7" Type="http://schemas.openxmlformats.org/officeDocument/2006/relationships/customXml" Target="../ink/ink1045.xml"/><Relationship Id="rId2" Type="http://schemas.openxmlformats.org/officeDocument/2006/relationships/customXml" Target="../ink/ink1042.xml"/><Relationship Id="rId16" Type="http://schemas.openxmlformats.org/officeDocument/2006/relationships/image" Target="../media/image104.png"/><Relationship Id="rId29" Type="http://schemas.openxmlformats.org/officeDocument/2006/relationships/customXml" Target="../ink/ink1060.xml"/><Relationship Id="rId11" Type="http://schemas.openxmlformats.org/officeDocument/2006/relationships/image" Target="../media/image103.png"/><Relationship Id="rId24" Type="http://schemas.openxmlformats.org/officeDocument/2006/relationships/customXml" Target="../ink/ink1057.xml"/><Relationship Id="rId32" Type="http://schemas.openxmlformats.org/officeDocument/2006/relationships/customXml" Target="../ink/ink1062.xml"/><Relationship Id="rId37" Type="http://schemas.openxmlformats.org/officeDocument/2006/relationships/customXml" Target="../ink/ink1065.xml"/><Relationship Id="rId40" Type="http://schemas.openxmlformats.org/officeDocument/2006/relationships/customXml" Target="../ink/ink1067.xml"/><Relationship Id="rId45" Type="http://schemas.openxmlformats.org/officeDocument/2006/relationships/customXml" Target="../ink/ink1070.xml"/><Relationship Id="rId53" Type="http://schemas.openxmlformats.org/officeDocument/2006/relationships/image" Target="../media/image121.png"/><Relationship Id="rId5" Type="http://schemas.openxmlformats.org/officeDocument/2006/relationships/image" Target="../media/image101.png"/><Relationship Id="rId10" Type="http://schemas.openxmlformats.org/officeDocument/2006/relationships/customXml" Target="../ink/ink1047.xml"/><Relationship Id="rId19" Type="http://schemas.openxmlformats.org/officeDocument/2006/relationships/customXml" Target="../ink/ink1054.xml"/><Relationship Id="rId31" Type="http://schemas.openxmlformats.org/officeDocument/2006/relationships/customXml" Target="../ink/ink1061.xml"/><Relationship Id="rId44" Type="http://schemas.openxmlformats.org/officeDocument/2006/relationships/customXml" Target="../ink/ink1069.xml"/><Relationship Id="rId52" Type="http://schemas.openxmlformats.org/officeDocument/2006/relationships/customXml" Target="../ink/ink1075.xml"/><Relationship Id="rId4" Type="http://schemas.openxmlformats.org/officeDocument/2006/relationships/customXml" Target="../ink/ink1043.xml"/><Relationship Id="rId9" Type="http://schemas.openxmlformats.org/officeDocument/2006/relationships/customXml" Target="../ink/ink1046.xml"/><Relationship Id="rId14" Type="http://schemas.openxmlformats.org/officeDocument/2006/relationships/customXml" Target="../ink/ink1050.xml"/><Relationship Id="rId22" Type="http://schemas.openxmlformats.org/officeDocument/2006/relationships/customXml" Target="../ink/ink1056.xml"/><Relationship Id="rId27" Type="http://schemas.openxmlformats.org/officeDocument/2006/relationships/customXml" Target="../ink/ink1059.xml"/><Relationship Id="rId30" Type="http://schemas.openxmlformats.org/officeDocument/2006/relationships/image" Target="../media/image109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Relationship Id="rId48" Type="http://schemas.openxmlformats.org/officeDocument/2006/relationships/customXml" Target="../ink/ink1072.xml"/><Relationship Id="rId8" Type="http://schemas.openxmlformats.org/officeDocument/2006/relationships/image" Target="../media/image102.png"/><Relationship Id="rId51" Type="http://schemas.openxmlformats.org/officeDocument/2006/relationships/image" Target="../media/image116.png"/><Relationship Id="rId3" Type="http://schemas.openxmlformats.org/officeDocument/2006/relationships/image" Target="../media/image100.png"/><Relationship Id="rId12" Type="http://schemas.openxmlformats.org/officeDocument/2006/relationships/customXml" Target="../ink/ink1048.xml"/><Relationship Id="rId17" Type="http://schemas.openxmlformats.org/officeDocument/2006/relationships/customXml" Target="../ink/ink1052.xml"/><Relationship Id="rId25" Type="http://schemas.openxmlformats.org/officeDocument/2006/relationships/image" Target="../media/image107.png"/><Relationship Id="rId33" Type="http://schemas.openxmlformats.org/officeDocument/2006/relationships/image" Target="../media/image110.png"/><Relationship Id="rId38" Type="http://schemas.openxmlformats.org/officeDocument/2006/relationships/customXml" Target="../ink/ink1066.xml"/><Relationship Id="rId46" Type="http://schemas.openxmlformats.org/officeDocument/2006/relationships/customXml" Target="../ink/ink1071.xml"/><Relationship Id="rId20" Type="http://schemas.openxmlformats.org/officeDocument/2006/relationships/image" Target="../media/image105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44.xml"/><Relationship Id="rId15" Type="http://schemas.openxmlformats.org/officeDocument/2006/relationships/customXml" Target="../ink/ink1051.xml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36" Type="http://schemas.openxmlformats.org/officeDocument/2006/relationships/customXml" Target="../ink/ink1064.xml"/><Relationship Id="rId49" Type="http://schemas.openxmlformats.org/officeDocument/2006/relationships/customXml" Target="../ink/ink107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83.xml"/><Relationship Id="rId18" Type="http://schemas.openxmlformats.org/officeDocument/2006/relationships/customXml" Target="../ink/ink1087.xml"/><Relationship Id="rId26" Type="http://schemas.openxmlformats.org/officeDocument/2006/relationships/customXml" Target="../ink/ink1092.xml"/><Relationship Id="rId39" Type="http://schemas.openxmlformats.org/officeDocument/2006/relationships/image" Target="../media/image112.png"/><Relationship Id="rId21" Type="http://schemas.openxmlformats.org/officeDocument/2006/relationships/customXml" Target="../ink/ink1089.xml"/><Relationship Id="rId34" Type="http://schemas.openxmlformats.org/officeDocument/2006/relationships/customXml" Target="../ink/ink1097.xml"/><Relationship Id="rId42" Type="http://schemas.openxmlformats.org/officeDocument/2006/relationships/customXml" Target="../ink/ink1102.xml"/><Relationship Id="rId47" Type="http://schemas.openxmlformats.org/officeDocument/2006/relationships/image" Target="../media/image115.png"/><Relationship Id="rId50" Type="http://schemas.openxmlformats.org/officeDocument/2006/relationships/customXml" Target="../ink/ink1108.xml"/><Relationship Id="rId7" Type="http://schemas.openxmlformats.org/officeDocument/2006/relationships/customXml" Target="../ink/ink1079.xml"/><Relationship Id="rId2" Type="http://schemas.openxmlformats.org/officeDocument/2006/relationships/customXml" Target="../ink/ink1076.xml"/><Relationship Id="rId16" Type="http://schemas.openxmlformats.org/officeDocument/2006/relationships/image" Target="../media/image104.png"/><Relationship Id="rId29" Type="http://schemas.openxmlformats.org/officeDocument/2006/relationships/customXml" Target="../ink/ink1094.xml"/><Relationship Id="rId11" Type="http://schemas.openxmlformats.org/officeDocument/2006/relationships/image" Target="../media/image103.png"/><Relationship Id="rId24" Type="http://schemas.openxmlformats.org/officeDocument/2006/relationships/customXml" Target="../ink/ink1091.xml"/><Relationship Id="rId32" Type="http://schemas.openxmlformats.org/officeDocument/2006/relationships/customXml" Target="../ink/ink1096.xml"/><Relationship Id="rId37" Type="http://schemas.openxmlformats.org/officeDocument/2006/relationships/customXml" Target="../ink/ink1099.xml"/><Relationship Id="rId40" Type="http://schemas.openxmlformats.org/officeDocument/2006/relationships/customXml" Target="../ink/ink1101.xml"/><Relationship Id="rId45" Type="http://schemas.openxmlformats.org/officeDocument/2006/relationships/customXml" Target="../ink/ink1104.xml"/><Relationship Id="rId53" Type="http://schemas.openxmlformats.org/officeDocument/2006/relationships/image" Target="../media/image122.png"/><Relationship Id="rId5" Type="http://schemas.openxmlformats.org/officeDocument/2006/relationships/image" Target="../media/image101.png"/><Relationship Id="rId10" Type="http://schemas.openxmlformats.org/officeDocument/2006/relationships/customXml" Target="../ink/ink1081.xml"/><Relationship Id="rId19" Type="http://schemas.openxmlformats.org/officeDocument/2006/relationships/customXml" Target="../ink/ink1088.xml"/><Relationship Id="rId31" Type="http://schemas.openxmlformats.org/officeDocument/2006/relationships/customXml" Target="../ink/ink1095.xml"/><Relationship Id="rId44" Type="http://schemas.openxmlformats.org/officeDocument/2006/relationships/customXml" Target="../ink/ink1103.xml"/><Relationship Id="rId52" Type="http://schemas.openxmlformats.org/officeDocument/2006/relationships/customXml" Target="../ink/ink1109.xml"/><Relationship Id="rId4" Type="http://schemas.openxmlformats.org/officeDocument/2006/relationships/customXml" Target="../ink/ink1077.xml"/><Relationship Id="rId9" Type="http://schemas.openxmlformats.org/officeDocument/2006/relationships/customXml" Target="../ink/ink1080.xml"/><Relationship Id="rId14" Type="http://schemas.openxmlformats.org/officeDocument/2006/relationships/customXml" Target="../ink/ink1084.xml"/><Relationship Id="rId22" Type="http://schemas.openxmlformats.org/officeDocument/2006/relationships/customXml" Target="../ink/ink1090.xml"/><Relationship Id="rId27" Type="http://schemas.openxmlformats.org/officeDocument/2006/relationships/customXml" Target="../ink/ink1093.xml"/><Relationship Id="rId30" Type="http://schemas.openxmlformats.org/officeDocument/2006/relationships/image" Target="../media/image109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Relationship Id="rId48" Type="http://schemas.openxmlformats.org/officeDocument/2006/relationships/customXml" Target="../ink/ink1106.xml"/><Relationship Id="rId8" Type="http://schemas.openxmlformats.org/officeDocument/2006/relationships/image" Target="../media/image102.png"/><Relationship Id="rId51" Type="http://schemas.openxmlformats.org/officeDocument/2006/relationships/image" Target="../media/image116.png"/><Relationship Id="rId3" Type="http://schemas.openxmlformats.org/officeDocument/2006/relationships/image" Target="../media/image100.png"/><Relationship Id="rId12" Type="http://schemas.openxmlformats.org/officeDocument/2006/relationships/customXml" Target="../ink/ink1082.xml"/><Relationship Id="rId17" Type="http://schemas.openxmlformats.org/officeDocument/2006/relationships/customXml" Target="../ink/ink1086.xml"/><Relationship Id="rId25" Type="http://schemas.openxmlformats.org/officeDocument/2006/relationships/image" Target="../media/image107.png"/><Relationship Id="rId33" Type="http://schemas.openxmlformats.org/officeDocument/2006/relationships/image" Target="../media/image110.png"/><Relationship Id="rId38" Type="http://schemas.openxmlformats.org/officeDocument/2006/relationships/customXml" Target="../ink/ink1100.xml"/><Relationship Id="rId46" Type="http://schemas.openxmlformats.org/officeDocument/2006/relationships/customXml" Target="../ink/ink1105.xml"/><Relationship Id="rId20" Type="http://schemas.openxmlformats.org/officeDocument/2006/relationships/image" Target="../media/image105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78.xml"/><Relationship Id="rId15" Type="http://schemas.openxmlformats.org/officeDocument/2006/relationships/customXml" Target="../ink/ink1085.xml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36" Type="http://schemas.openxmlformats.org/officeDocument/2006/relationships/customXml" Target="../ink/ink1098.xml"/><Relationship Id="rId49" Type="http://schemas.openxmlformats.org/officeDocument/2006/relationships/customXml" Target="../ink/ink1107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17.xml"/><Relationship Id="rId18" Type="http://schemas.openxmlformats.org/officeDocument/2006/relationships/customXml" Target="../ink/ink1121.xml"/><Relationship Id="rId26" Type="http://schemas.openxmlformats.org/officeDocument/2006/relationships/customXml" Target="../ink/ink1126.xml"/><Relationship Id="rId39" Type="http://schemas.openxmlformats.org/officeDocument/2006/relationships/image" Target="../media/image112.png"/><Relationship Id="rId21" Type="http://schemas.openxmlformats.org/officeDocument/2006/relationships/customXml" Target="../ink/ink1123.xml"/><Relationship Id="rId34" Type="http://schemas.openxmlformats.org/officeDocument/2006/relationships/customXml" Target="../ink/ink1131.xml"/><Relationship Id="rId42" Type="http://schemas.openxmlformats.org/officeDocument/2006/relationships/customXml" Target="../ink/ink1136.xml"/><Relationship Id="rId47" Type="http://schemas.openxmlformats.org/officeDocument/2006/relationships/image" Target="../media/image115.png"/><Relationship Id="rId50" Type="http://schemas.openxmlformats.org/officeDocument/2006/relationships/customXml" Target="../ink/ink1142.xml"/><Relationship Id="rId7" Type="http://schemas.openxmlformats.org/officeDocument/2006/relationships/customXml" Target="../ink/ink1113.xml"/><Relationship Id="rId2" Type="http://schemas.openxmlformats.org/officeDocument/2006/relationships/customXml" Target="../ink/ink1110.xml"/><Relationship Id="rId16" Type="http://schemas.openxmlformats.org/officeDocument/2006/relationships/image" Target="../media/image104.png"/><Relationship Id="rId29" Type="http://schemas.openxmlformats.org/officeDocument/2006/relationships/customXml" Target="../ink/ink1128.xml"/><Relationship Id="rId11" Type="http://schemas.openxmlformats.org/officeDocument/2006/relationships/image" Target="../media/image103.png"/><Relationship Id="rId24" Type="http://schemas.openxmlformats.org/officeDocument/2006/relationships/customXml" Target="../ink/ink1125.xml"/><Relationship Id="rId32" Type="http://schemas.openxmlformats.org/officeDocument/2006/relationships/customXml" Target="../ink/ink1130.xml"/><Relationship Id="rId37" Type="http://schemas.openxmlformats.org/officeDocument/2006/relationships/customXml" Target="../ink/ink1133.xml"/><Relationship Id="rId40" Type="http://schemas.openxmlformats.org/officeDocument/2006/relationships/customXml" Target="../ink/ink1135.xml"/><Relationship Id="rId45" Type="http://schemas.openxmlformats.org/officeDocument/2006/relationships/customXml" Target="../ink/ink1138.xml"/><Relationship Id="rId53" Type="http://schemas.openxmlformats.org/officeDocument/2006/relationships/image" Target="../media/image123.png"/><Relationship Id="rId5" Type="http://schemas.openxmlformats.org/officeDocument/2006/relationships/image" Target="../media/image101.png"/><Relationship Id="rId10" Type="http://schemas.openxmlformats.org/officeDocument/2006/relationships/customXml" Target="../ink/ink1115.xml"/><Relationship Id="rId19" Type="http://schemas.openxmlformats.org/officeDocument/2006/relationships/customXml" Target="../ink/ink1122.xml"/><Relationship Id="rId31" Type="http://schemas.openxmlformats.org/officeDocument/2006/relationships/customXml" Target="../ink/ink1129.xml"/><Relationship Id="rId44" Type="http://schemas.openxmlformats.org/officeDocument/2006/relationships/customXml" Target="../ink/ink1137.xml"/><Relationship Id="rId52" Type="http://schemas.openxmlformats.org/officeDocument/2006/relationships/customXml" Target="../ink/ink1143.xml"/><Relationship Id="rId4" Type="http://schemas.openxmlformats.org/officeDocument/2006/relationships/customXml" Target="../ink/ink1111.xml"/><Relationship Id="rId9" Type="http://schemas.openxmlformats.org/officeDocument/2006/relationships/customXml" Target="../ink/ink1114.xml"/><Relationship Id="rId14" Type="http://schemas.openxmlformats.org/officeDocument/2006/relationships/customXml" Target="../ink/ink1118.xml"/><Relationship Id="rId22" Type="http://schemas.openxmlformats.org/officeDocument/2006/relationships/customXml" Target="../ink/ink1124.xml"/><Relationship Id="rId27" Type="http://schemas.openxmlformats.org/officeDocument/2006/relationships/customXml" Target="../ink/ink1127.xml"/><Relationship Id="rId30" Type="http://schemas.openxmlformats.org/officeDocument/2006/relationships/image" Target="../media/image109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Relationship Id="rId48" Type="http://schemas.openxmlformats.org/officeDocument/2006/relationships/customXml" Target="../ink/ink1140.xml"/><Relationship Id="rId8" Type="http://schemas.openxmlformats.org/officeDocument/2006/relationships/image" Target="../media/image102.png"/><Relationship Id="rId51" Type="http://schemas.openxmlformats.org/officeDocument/2006/relationships/image" Target="../media/image116.png"/><Relationship Id="rId3" Type="http://schemas.openxmlformats.org/officeDocument/2006/relationships/image" Target="../media/image100.png"/><Relationship Id="rId12" Type="http://schemas.openxmlformats.org/officeDocument/2006/relationships/customXml" Target="../ink/ink1116.xml"/><Relationship Id="rId17" Type="http://schemas.openxmlformats.org/officeDocument/2006/relationships/customXml" Target="../ink/ink1120.xml"/><Relationship Id="rId25" Type="http://schemas.openxmlformats.org/officeDocument/2006/relationships/image" Target="../media/image107.png"/><Relationship Id="rId33" Type="http://schemas.openxmlformats.org/officeDocument/2006/relationships/image" Target="../media/image110.png"/><Relationship Id="rId38" Type="http://schemas.openxmlformats.org/officeDocument/2006/relationships/customXml" Target="../ink/ink1134.xml"/><Relationship Id="rId46" Type="http://schemas.openxmlformats.org/officeDocument/2006/relationships/customXml" Target="../ink/ink1139.xml"/><Relationship Id="rId20" Type="http://schemas.openxmlformats.org/officeDocument/2006/relationships/image" Target="../media/image105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12.xml"/><Relationship Id="rId15" Type="http://schemas.openxmlformats.org/officeDocument/2006/relationships/customXml" Target="../ink/ink1119.xml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36" Type="http://schemas.openxmlformats.org/officeDocument/2006/relationships/customXml" Target="../ink/ink1132.xml"/><Relationship Id="rId49" Type="http://schemas.openxmlformats.org/officeDocument/2006/relationships/customXml" Target="../ink/ink1141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1.xml"/><Relationship Id="rId18" Type="http://schemas.openxmlformats.org/officeDocument/2006/relationships/customXml" Target="../ink/ink1155.xml"/><Relationship Id="rId26" Type="http://schemas.openxmlformats.org/officeDocument/2006/relationships/customXml" Target="../ink/ink1160.xml"/><Relationship Id="rId39" Type="http://schemas.openxmlformats.org/officeDocument/2006/relationships/image" Target="../media/image112.png"/><Relationship Id="rId21" Type="http://schemas.openxmlformats.org/officeDocument/2006/relationships/customXml" Target="../ink/ink1157.xml"/><Relationship Id="rId34" Type="http://schemas.openxmlformats.org/officeDocument/2006/relationships/customXml" Target="../ink/ink1165.xml"/><Relationship Id="rId42" Type="http://schemas.openxmlformats.org/officeDocument/2006/relationships/customXml" Target="../ink/ink1170.xml"/><Relationship Id="rId47" Type="http://schemas.openxmlformats.org/officeDocument/2006/relationships/image" Target="../media/image115.png"/><Relationship Id="rId50" Type="http://schemas.openxmlformats.org/officeDocument/2006/relationships/customXml" Target="../ink/ink1176.xml"/><Relationship Id="rId7" Type="http://schemas.openxmlformats.org/officeDocument/2006/relationships/customXml" Target="../ink/ink1147.xml"/><Relationship Id="rId2" Type="http://schemas.openxmlformats.org/officeDocument/2006/relationships/customXml" Target="../ink/ink1144.xml"/><Relationship Id="rId16" Type="http://schemas.openxmlformats.org/officeDocument/2006/relationships/image" Target="../media/image104.png"/><Relationship Id="rId29" Type="http://schemas.openxmlformats.org/officeDocument/2006/relationships/customXml" Target="../ink/ink1162.xml"/><Relationship Id="rId11" Type="http://schemas.openxmlformats.org/officeDocument/2006/relationships/image" Target="../media/image103.png"/><Relationship Id="rId24" Type="http://schemas.openxmlformats.org/officeDocument/2006/relationships/customXml" Target="../ink/ink1159.xml"/><Relationship Id="rId32" Type="http://schemas.openxmlformats.org/officeDocument/2006/relationships/customXml" Target="../ink/ink1164.xml"/><Relationship Id="rId37" Type="http://schemas.openxmlformats.org/officeDocument/2006/relationships/customXml" Target="../ink/ink1167.xml"/><Relationship Id="rId40" Type="http://schemas.openxmlformats.org/officeDocument/2006/relationships/customXml" Target="../ink/ink1169.xml"/><Relationship Id="rId45" Type="http://schemas.openxmlformats.org/officeDocument/2006/relationships/customXml" Target="../ink/ink1172.xml"/><Relationship Id="rId53" Type="http://schemas.openxmlformats.org/officeDocument/2006/relationships/image" Target="../media/image124.png"/><Relationship Id="rId5" Type="http://schemas.openxmlformats.org/officeDocument/2006/relationships/image" Target="../media/image101.png"/><Relationship Id="rId10" Type="http://schemas.openxmlformats.org/officeDocument/2006/relationships/customXml" Target="../ink/ink1149.xml"/><Relationship Id="rId19" Type="http://schemas.openxmlformats.org/officeDocument/2006/relationships/customXml" Target="../ink/ink1156.xml"/><Relationship Id="rId31" Type="http://schemas.openxmlformats.org/officeDocument/2006/relationships/customXml" Target="../ink/ink1163.xml"/><Relationship Id="rId44" Type="http://schemas.openxmlformats.org/officeDocument/2006/relationships/customXml" Target="../ink/ink1171.xml"/><Relationship Id="rId52" Type="http://schemas.openxmlformats.org/officeDocument/2006/relationships/customXml" Target="../ink/ink1177.xml"/><Relationship Id="rId4" Type="http://schemas.openxmlformats.org/officeDocument/2006/relationships/customXml" Target="../ink/ink1145.xml"/><Relationship Id="rId9" Type="http://schemas.openxmlformats.org/officeDocument/2006/relationships/customXml" Target="../ink/ink1148.xml"/><Relationship Id="rId14" Type="http://schemas.openxmlformats.org/officeDocument/2006/relationships/customXml" Target="../ink/ink1152.xml"/><Relationship Id="rId22" Type="http://schemas.openxmlformats.org/officeDocument/2006/relationships/customXml" Target="../ink/ink1158.xml"/><Relationship Id="rId27" Type="http://schemas.openxmlformats.org/officeDocument/2006/relationships/customXml" Target="../ink/ink1161.xml"/><Relationship Id="rId30" Type="http://schemas.openxmlformats.org/officeDocument/2006/relationships/image" Target="../media/image109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Relationship Id="rId48" Type="http://schemas.openxmlformats.org/officeDocument/2006/relationships/customXml" Target="../ink/ink1174.xml"/><Relationship Id="rId8" Type="http://schemas.openxmlformats.org/officeDocument/2006/relationships/image" Target="../media/image102.png"/><Relationship Id="rId51" Type="http://schemas.openxmlformats.org/officeDocument/2006/relationships/image" Target="../media/image116.png"/><Relationship Id="rId3" Type="http://schemas.openxmlformats.org/officeDocument/2006/relationships/image" Target="../media/image100.png"/><Relationship Id="rId12" Type="http://schemas.openxmlformats.org/officeDocument/2006/relationships/customXml" Target="../ink/ink1150.xml"/><Relationship Id="rId17" Type="http://schemas.openxmlformats.org/officeDocument/2006/relationships/customXml" Target="../ink/ink1154.xml"/><Relationship Id="rId25" Type="http://schemas.openxmlformats.org/officeDocument/2006/relationships/image" Target="../media/image107.png"/><Relationship Id="rId33" Type="http://schemas.openxmlformats.org/officeDocument/2006/relationships/image" Target="../media/image110.png"/><Relationship Id="rId38" Type="http://schemas.openxmlformats.org/officeDocument/2006/relationships/customXml" Target="../ink/ink1168.xml"/><Relationship Id="rId46" Type="http://schemas.openxmlformats.org/officeDocument/2006/relationships/customXml" Target="../ink/ink1173.xml"/><Relationship Id="rId20" Type="http://schemas.openxmlformats.org/officeDocument/2006/relationships/image" Target="../media/image105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46.xml"/><Relationship Id="rId15" Type="http://schemas.openxmlformats.org/officeDocument/2006/relationships/customXml" Target="../ink/ink1153.xml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36" Type="http://schemas.openxmlformats.org/officeDocument/2006/relationships/customXml" Target="../ink/ink1166.xml"/><Relationship Id="rId49" Type="http://schemas.openxmlformats.org/officeDocument/2006/relationships/customXml" Target="../ink/ink1175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85.xml"/><Relationship Id="rId18" Type="http://schemas.openxmlformats.org/officeDocument/2006/relationships/customXml" Target="../ink/ink1189.xml"/><Relationship Id="rId26" Type="http://schemas.openxmlformats.org/officeDocument/2006/relationships/customXml" Target="../ink/ink1194.xml"/><Relationship Id="rId39" Type="http://schemas.openxmlformats.org/officeDocument/2006/relationships/image" Target="../media/image112.png"/><Relationship Id="rId21" Type="http://schemas.openxmlformats.org/officeDocument/2006/relationships/customXml" Target="../ink/ink1191.xml"/><Relationship Id="rId34" Type="http://schemas.openxmlformats.org/officeDocument/2006/relationships/customXml" Target="../ink/ink1199.xml"/><Relationship Id="rId42" Type="http://schemas.openxmlformats.org/officeDocument/2006/relationships/customXml" Target="../ink/ink1204.xml"/><Relationship Id="rId47" Type="http://schemas.openxmlformats.org/officeDocument/2006/relationships/image" Target="../media/image115.png"/><Relationship Id="rId50" Type="http://schemas.openxmlformats.org/officeDocument/2006/relationships/customXml" Target="../ink/ink1210.xml"/><Relationship Id="rId7" Type="http://schemas.openxmlformats.org/officeDocument/2006/relationships/customXml" Target="../ink/ink1181.xml"/><Relationship Id="rId2" Type="http://schemas.openxmlformats.org/officeDocument/2006/relationships/customXml" Target="../ink/ink1178.xml"/><Relationship Id="rId16" Type="http://schemas.openxmlformats.org/officeDocument/2006/relationships/image" Target="../media/image104.png"/><Relationship Id="rId29" Type="http://schemas.openxmlformats.org/officeDocument/2006/relationships/customXml" Target="../ink/ink1196.xml"/><Relationship Id="rId11" Type="http://schemas.openxmlformats.org/officeDocument/2006/relationships/image" Target="../media/image103.png"/><Relationship Id="rId24" Type="http://schemas.openxmlformats.org/officeDocument/2006/relationships/customXml" Target="../ink/ink1193.xml"/><Relationship Id="rId32" Type="http://schemas.openxmlformats.org/officeDocument/2006/relationships/customXml" Target="../ink/ink1198.xml"/><Relationship Id="rId37" Type="http://schemas.openxmlformats.org/officeDocument/2006/relationships/customXml" Target="../ink/ink1201.xml"/><Relationship Id="rId40" Type="http://schemas.openxmlformats.org/officeDocument/2006/relationships/customXml" Target="../ink/ink1203.xml"/><Relationship Id="rId45" Type="http://schemas.openxmlformats.org/officeDocument/2006/relationships/customXml" Target="../ink/ink1206.xml"/><Relationship Id="rId5" Type="http://schemas.openxmlformats.org/officeDocument/2006/relationships/image" Target="../media/image101.png"/><Relationship Id="rId15" Type="http://schemas.openxmlformats.org/officeDocument/2006/relationships/customXml" Target="../ink/ink1187.xml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36" Type="http://schemas.openxmlformats.org/officeDocument/2006/relationships/customXml" Target="../ink/ink1200.xml"/><Relationship Id="rId49" Type="http://schemas.openxmlformats.org/officeDocument/2006/relationships/customXml" Target="../ink/ink1209.xml"/><Relationship Id="rId10" Type="http://schemas.openxmlformats.org/officeDocument/2006/relationships/customXml" Target="../ink/ink1183.xml"/><Relationship Id="rId19" Type="http://schemas.openxmlformats.org/officeDocument/2006/relationships/customXml" Target="../ink/ink1190.xml"/><Relationship Id="rId31" Type="http://schemas.openxmlformats.org/officeDocument/2006/relationships/customXml" Target="../ink/ink1197.xml"/><Relationship Id="rId44" Type="http://schemas.openxmlformats.org/officeDocument/2006/relationships/customXml" Target="../ink/ink1205.xml"/><Relationship Id="rId52" Type="http://schemas.openxmlformats.org/officeDocument/2006/relationships/customXml" Target="../ink/ink1211.xml"/><Relationship Id="rId4" Type="http://schemas.openxmlformats.org/officeDocument/2006/relationships/customXml" Target="../ink/ink1179.xml"/><Relationship Id="rId9" Type="http://schemas.openxmlformats.org/officeDocument/2006/relationships/customXml" Target="../ink/ink1182.xml"/><Relationship Id="rId14" Type="http://schemas.openxmlformats.org/officeDocument/2006/relationships/customXml" Target="../ink/ink1186.xml"/><Relationship Id="rId22" Type="http://schemas.openxmlformats.org/officeDocument/2006/relationships/customXml" Target="../ink/ink1192.xml"/><Relationship Id="rId27" Type="http://schemas.openxmlformats.org/officeDocument/2006/relationships/customXml" Target="../ink/ink1195.xml"/><Relationship Id="rId30" Type="http://schemas.openxmlformats.org/officeDocument/2006/relationships/image" Target="../media/image109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Relationship Id="rId48" Type="http://schemas.openxmlformats.org/officeDocument/2006/relationships/customXml" Target="../ink/ink1208.xml"/><Relationship Id="rId8" Type="http://schemas.openxmlformats.org/officeDocument/2006/relationships/image" Target="../media/image102.png"/><Relationship Id="rId51" Type="http://schemas.openxmlformats.org/officeDocument/2006/relationships/image" Target="../media/image116.png"/><Relationship Id="rId3" Type="http://schemas.openxmlformats.org/officeDocument/2006/relationships/image" Target="../media/image100.png"/><Relationship Id="rId12" Type="http://schemas.openxmlformats.org/officeDocument/2006/relationships/customXml" Target="../ink/ink1184.xml"/><Relationship Id="rId17" Type="http://schemas.openxmlformats.org/officeDocument/2006/relationships/customXml" Target="../ink/ink1188.xml"/><Relationship Id="rId25" Type="http://schemas.openxmlformats.org/officeDocument/2006/relationships/image" Target="../media/image107.png"/><Relationship Id="rId33" Type="http://schemas.openxmlformats.org/officeDocument/2006/relationships/image" Target="../media/image110.png"/><Relationship Id="rId38" Type="http://schemas.openxmlformats.org/officeDocument/2006/relationships/customXml" Target="../ink/ink1202.xml"/><Relationship Id="rId46" Type="http://schemas.openxmlformats.org/officeDocument/2006/relationships/customXml" Target="../ink/ink1207.xml"/><Relationship Id="rId20" Type="http://schemas.openxmlformats.org/officeDocument/2006/relationships/image" Target="../media/image105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9.xml"/><Relationship Id="rId3" Type="http://schemas.openxmlformats.org/officeDocument/2006/relationships/image" Target="../media/image3.png"/><Relationship Id="rId7" Type="http://schemas.openxmlformats.org/officeDocument/2006/relationships/customXml" Target="../ink/ink15.xml"/><Relationship Id="rId12" Type="http://schemas.openxmlformats.org/officeDocument/2006/relationships/customXml" Target="../ink/ink18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customXml" Target="../ink/ink17.xml"/><Relationship Id="rId4" Type="http://schemas.openxmlformats.org/officeDocument/2006/relationships/customXml" Target="../ink/ink13.xml"/><Relationship Id="rId9" Type="http://schemas.openxmlformats.org/officeDocument/2006/relationships/customXml" Target="../ink/ink16.xml"/><Relationship Id="rId14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28.xml"/><Relationship Id="rId3" Type="http://schemas.openxmlformats.org/officeDocument/2006/relationships/image" Target="../media/image3.png"/><Relationship Id="rId7" Type="http://schemas.openxmlformats.org/officeDocument/2006/relationships/customXml" Target="../ink/ink24.xml"/><Relationship Id="rId12" Type="http://schemas.openxmlformats.org/officeDocument/2006/relationships/customXml" Target="../ink/ink27.xm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customXml" Target="../ink/ink22.xml"/><Relationship Id="rId9" Type="http://schemas.openxmlformats.org/officeDocument/2006/relationships/customXml" Target="../ink/ink25.xml"/><Relationship Id="rId14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7.xml"/><Relationship Id="rId3" Type="http://schemas.openxmlformats.org/officeDocument/2006/relationships/image" Target="../media/image3.png"/><Relationship Id="rId7" Type="http://schemas.openxmlformats.org/officeDocument/2006/relationships/customXml" Target="../ink/ink33.xml"/><Relationship Id="rId12" Type="http://schemas.openxmlformats.org/officeDocument/2006/relationships/customXml" Target="../ink/ink36.xml"/><Relationship Id="rId17" Type="http://schemas.openxmlformats.org/officeDocument/2006/relationships/image" Target="../media/image13.png"/><Relationship Id="rId2" Type="http://schemas.openxmlformats.org/officeDocument/2006/relationships/customXml" Target="../ink/ink30.xml"/><Relationship Id="rId16" Type="http://schemas.openxmlformats.org/officeDocument/2006/relationships/customXml" Target="../ink/ink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customXml" Target="../ink/ink35.xml"/><Relationship Id="rId4" Type="http://schemas.openxmlformats.org/officeDocument/2006/relationships/customXml" Target="../ink/ink31.xml"/><Relationship Id="rId9" Type="http://schemas.openxmlformats.org/officeDocument/2006/relationships/customXml" Target="../ink/ink34.xml"/><Relationship Id="rId14" Type="http://schemas.openxmlformats.org/officeDocument/2006/relationships/customXml" Target="../ink/ink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7.xml"/><Relationship Id="rId18" Type="http://schemas.openxmlformats.org/officeDocument/2006/relationships/customXml" Target="../ink/ink51.xml"/><Relationship Id="rId3" Type="http://schemas.openxmlformats.org/officeDocument/2006/relationships/image" Target="../media/image3.png"/><Relationship Id="rId7" Type="http://schemas.openxmlformats.org/officeDocument/2006/relationships/customXml" Target="../ink/ink43.xml"/><Relationship Id="rId12" Type="http://schemas.openxmlformats.org/officeDocument/2006/relationships/customXml" Target="../ink/ink46.xml"/><Relationship Id="rId17" Type="http://schemas.openxmlformats.org/officeDocument/2006/relationships/customXml" Target="../ink/ink50.xml"/><Relationship Id="rId2" Type="http://schemas.openxmlformats.org/officeDocument/2006/relationships/customXml" Target="../ink/ink4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2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49.xml"/><Relationship Id="rId10" Type="http://schemas.openxmlformats.org/officeDocument/2006/relationships/customXml" Target="../ink/ink45.xml"/><Relationship Id="rId19" Type="http://schemas.openxmlformats.org/officeDocument/2006/relationships/image" Target="../media/image15.png"/><Relationship Id="rId4" Type="http://schemas.openxmlformats.org/officeDocument/2006/relationships/customXml" Target="../ink/ink41.xml"/><Relationship Id="rId9" Type="http://schemas.openxmlformats.org/officeDocument/2006/relationships/customXml" Target="../ink/ink44.xml"/><Relationship Id="rId14" Type="http://schemas.openxmlformats.org/officeDocument/2006/relationships/customXml" Target="../ink/ink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59.xml"/><Relationship Id="rId18" Type="http://schemas.openxmlformats.org/officeDocument/2006/relationships/customXml" Target="../ink/ink63.xml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customXml" Target="../ink/ink55.xml"/><Relationship Id="rId12" Type="http://schemas.openxmlformats.org/officeDocument/2006/relationships/customXml" Target="../ink/ink58.xml"/><Relationship Id="rId17" Type="http://schemas.openxmlformats.org/officeDocument/2006/relationships/customXml" Target="../ink/ink62.xml"/><Relationship Id="rId2" Type="http://schemas.openxmlformats.org/officeDocument/2006/relationships/customXml" Target="../ink/ink52.xml"/><Relationship Id="rId16" Type="http://schemas.openxmlformats.org/officeDocument/2006/relationships/image" Target="../media/image14.png"/><Relationship Id="rId20" Type="http://schemas.openxmlformats.org/officeDocument/2006/relationships/customXml" Target="../ink/ink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61.xml"/><Relationship Id="rId10" Type="http://schemas.openxmlformats.org/officeDocument/2006/relationships/customXml" Target="../ink/ink57.xml"/><Relationship Id="rId19" Type="http://schemas.openxmlformats.org/officeDocument/2006/relationships/image" Target="../media/image16.png"/><Relationship Id="rId4" Type="http://schemas.openxmlformats.org/officeDocument/2006/relationships/customXml" Target="../ink/ink53.xml"/><Relationship Id="rId9" Type="http://schemas.openxmlformats.org/officeDocument/2006/relationships/customXml" Target="../ink/ink56.xml"/><Relationship Id="rId14" Type="http://schemas.openxmlformats.org/officeDocument/2006/relationships/customXml" Target="../ink/ink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98E-AD01-EDBA-CC72-F2C39428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920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8018E-E89C-4A09-7766-041B4CFD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933"/>
            <a:ext cx="10515600" cy="52710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Tutorials:</a:t>
            </a:r>
          </a:p>
          <a:p>
            <a:r>
              <a:rPr lang="en-IN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https://www.youtube.com/live/59id0mDKlbE</a:t>
            </a:r>
            <a:endParaRPr lang="en-IN" dirty="0"/>
          </a:p>
          <a:p>
            <a:r>
              <a:rPr lang="en-IN" dirty="0">
                <a:hlinkClick r:id="rId3"/>
              </a:rPr>
              <a:t>https://youtu.be/Zxyy-kThLWE?si=fc4HhKGTgFPv_TtX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Documentation:</a:t>
            </a:r>
          </a:p>
          <a:p>
            <a:r>
              <a:rPr lang="en-IN" dirty="0">
                <a:hlinkClick r:id="rId4"/>
              </a:rPr>
              <a:t>https://docs.jbpm.org/7.74.1.Final/jbpm-docs/html_single/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Sample Apps</a:t>
            </a:r>
          </a:p>
          <a:p>
            <a:r>
              <a:rPr lang="en-IN" dirty="0">
                <a:hlinkClick r:id="rId5"/>
              </a:rPr>
              <a:t>https://github.com/business-applications/sample-react</a:t>
            </a:r>
            <a:endParaRPr lang="en-IN" dirty="0"/>
          </a:p>
          <a:p>
            <a:r>
              <a:rPr lang="en-IN" dirty="0">
                <a:hlinkClick r:id="rId6"/>
              </a:rPr>
              <a:t>https://speakerdeck.com/kiecommunity/kielive-number-4-jbpm-getting-started-in-30min-by-william-siqueira?slide=25</a:t>
            </a:r>
            <a:endParaRPr lang="en-IN" dirty="0"/>
          </a:p>
          <a:p>
            <a:r>
              <a:rPr lang="en-IN" dirty="0">
                <a:hlinkClick r:id="rId7"/>
              </a:rPr>
              <a:t>http://localhost:8080/kie-server/docs</a:t>
            </a:r>
            <a:r>
              <a:rPr lang="en-IN" dirty="0"/>
              <a:t> ( </a:t>
            </a:r>
            <a:r>
              <a:rPr lang="en-IN" dirty="0" err="1"/>
              <a:t>kie</a:t>
            </a:r>
            <a:r>
              <a:rPr lang="en-IN"/>
              <a:t>-server swagger )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54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94384-4D45-57E4-D6FA-C736B8026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2AD916-17D7-F60B-E840-C01188734D12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2AD916-17D7-F60B-E840-C01188734D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CA8331-7286-FA8E-D94D-56995127E56E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CA8331-7286-FA8E-D94D-56995127E5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377308-E2E7-3793-68BD-3512A9C638B2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377308-E2E7-3793-68BD-3512A9C638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217BF4-FFEE-66F5-4CC4-F7653E98CAE3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217BF4-FFEE-66F5-4CC4-F7653E98CA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13BDEB-F417-D5B2-F9FB-FFD367445800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13BDEB-F417-D5B2-F9FB-FFD3674458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476C28-05BB-1C81-529D-88E50A2BEC70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476C28-05BB-1C81-529D-88E50A2BEC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D39E03-9C12-0C4F-F856-6720D0AEF46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D39E03-9C12-0C4F-F856-6720D0AEF4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3FACC4-7B8A-8213-267D-B39CB96D3483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3FACC4-7B8A-8213-267D-B39CB96D34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BEBC7D2-22A8-85F0-C453-B308FF4EA093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BEBC7D2-22A8-85F0-C453-B308FF4EA0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C2B823-752D-41E3-F63D-8ABA46AA8AB1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C2B823-752D-41E3-F63D-8ABA46AA8A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6E2AD6-F0B6-70B7-CB4C-9A4D9C96FA0F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6E2AD6-F0B6-70B7-CB4C-9A4D9C96FA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40575D-65D5-8684-5C69-B51BE841E486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40575D-65D5-8684-5C69-B51BE841E4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A6C2F6-6991-F079-B623-B91D7DF7ABAB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A6C2F6-6991-F079-B623-B91D7DF7AB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333399-501B-0C8D-5B79-A9FD555CB8B9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333399-501B-0C8D-5B79-A9FD555CB8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812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DC2FD53-503D-7D4A-E7DB-82C78404345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098" y="618733"/>
            <a:ext cx="1005980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0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7544C-91CB-410F-DFC2-7251225E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F0D700-801E-E3F5-B21E-C136C3043E48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F0D700-801E-E3F5-B21E-C136C3043E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FCE168-C33D-AD24-FEA4-D19D39586A6C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FCE168-C33D-AD24-FEA4-D19D39586A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0B8929-B4E9-DB65-EBE1-64BAFBC082A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0B8929-B4E9-DB65-EBE1-64BAFBC082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46B481-A4DE-F8CE-E3A2-C26EE51767A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46B481-A4DE-F8CE-E3A2-C26EE51767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4766B3-E34E-9846-2644-1F0661F33B21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4766B3-E34E-9846-2644-1F0661F33B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28BE1A-90E8-A401-2ACF-EFB0DA87EB4F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28BE1A-90E8-A401-2ACF-EFB0DA87EB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8621B0-04F0-2D57-F699-21823578E7D1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8621B0-04F0-2D57-F699-21823578E7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229DEC-7BC9-2E3C-CD89-03E69D895F99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229DEC-7BC9-2E3C-CD89-03E69D895F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4C8A53-FC3B-8079-1D1E-ACDBCF0C871F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4C8A53-FC3B-8079-1D1E-ACDBCF0C87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4BECDF-A0C7-414D-84F8-00D0A0C7590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4BECDF-A0C7-414D-84F8-00D0A0C759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1D8A2D-3E26-E0A9-271D-14F7BE40CECC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1D8A2D-3E26-E0A9-271D-14F7BE40CE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472AC3-72D0-5C8B-7668-106ABC881E2C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472AC3-72D0-5C8B-7668-106ABC881E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58FEF66-3477-4BB3-C9DF-28138D72F5C2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58FEF66-3477-4BB3-C9DF-28138D72F5C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CC6D17-419C-249A-5FF5-EFE8F300196C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CC6D17-419C-249A-5FF5-EFE8F30019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2D4C8ED-1FBF-D005-5A29-43AAB2C71B8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75836" y="418680"/>
            <a:ext cx="8440328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3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8232-577F-C6FD-11CD-6F276FDE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12EA01-19A4-6C75-D20A-2245805DE876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12EA01-19A4-6C75-D20A-2245805DE8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2897A9-3BD5-53F9-D75A-91E685BD90C8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2897A9-3BD5-53F9-D75A-91E685BD90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ED4920-99D4-06B4-5703-9917C061C62B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ED4920-99D4-06B4-5703-9917C061C6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08D5E34-75F1-B5B7-CE20-6700DD405C6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08D5E34-75F1-B5B7-CE20-6700DD405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ACE826-3BBF-1A71-4C62-1D8AA705BDEB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ACE826-3BBF-1A71-4C62-1D8AA705BD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EEBFC3-C77B-1B4B-0F4B-5331C63D16FA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EEBFC3-C77B-1B4B-0F4B-5331C63D16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326D24-B721-EA06-A35C-36536BB366F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326D24-B721-EA06-A35C-36536BB366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A88894-F06F-FBE4-2176-5DE7438A14A2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A88894-F06F-FBE4-2176-5DE7438A14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528619-6522-BFF7-006F-E125595F53B9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528619-6522-BFF7-006F-E125595F53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CFAFFDD-5A69-C451-14B6-ABE9DA68D07C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CFAFFDD-5A69-C451-14B6-ABE9DA68D0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CD3B40-D959-49C5-E54F-E89D831EA8F0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CD3B40-D959-49C5-E54F-E89D831EA8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6EBFB91-3B46-63B3-9D06-388076F3361A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6EBFB91-3B46-63B3-9D06-388076F336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1C62C18-41B1-4B77-CEC2-0A9955F39FF5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1C62C18-41B1-4B77-CEC2-0A9955F39F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922DA6-D729-0391-65ED-2A9DE0FBDB9E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922DA6-D729-0391-65ED-2A9DE0FBD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9B34E7F-C2C5-A5F4-4594-4718F87CCCD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4939" y="504417"/>
            <a:ext cx="11622122" cy="5849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4A61622-A077-ABB4-8B22-D0D3723D63C4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4A61622-A077-ABB4-8B22-D0D3723D63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66107" y="46880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25E710-4796-9878-0567-477DE4A2B67C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25E710-4796-9878-0567-477DE4A2B67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814507" y="6050240"/>
                <a:ext cx="15264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88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37782-666B-C3ED-0637-EC69D5DD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C6C3C7-DA9E-C3C0-157E-98D85B32C6BE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C6C3C7-DA9E-C3C0-157E-98D85B32C6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833C74-42DB-7D29-B150-5BA2230DAF38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833C74-42DB-7D29-B150-5BA2230DAF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97732D-B60F-7A1A-2BA6-0D9C4C7938B1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97732D-B60F-7A1A-2BA6-0D9C4C7938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0051D9-31E2-BE23-0D0C-2127C433298C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0051D9-31E2-BE23-0D0C-2127C43329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9745F3-9376-E287-91BB-3283606B78C5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9745F3-9376-E287-91BB-3283606B78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CF368C-6711-AE76-222F-495D12860986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CF368C-6711-AE76-222F-495D128609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BAC272-A46D-6B61-5A59-86EA3890969D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BAC272-A46D-6B61-5A59-86EA389096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1A8906-DD96-63F8-074A-7D1D615DA8B8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1A8906-DD96-63F8-074A-7D1D615DA8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DD0629E-24B1-35FC-76C2-C03909C831FB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DD0629E-24B1-35FC-76C2-C03909C831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7D115C0-CD42-B2DC-5BDE-92807B83A7F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7D115C0-CD42-B2DC-5BDE-92807B83A7F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D17CDC-2EBF-2713-C7DA-2665C01AD377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D17CDC-2EBF-2713-C7DA-2665C01AD3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518F435-5BF7-B1A9-1F38-0ADF9E360404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518F435-5BF7-B1A9-1F38-0ADF9E3604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28F71A3-6C71-7868-128E-57ACBF4192C0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28F71A3-6C71-7868-128E-57ACBF4192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DFCDB4D-D940-7330-2861-99E6DDA12812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DFCDB4D-D940-7330-2861-99E6DDA128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C2F26E-C7E1-9DCE-9748-B3E6DB57E4F1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C2F26E-C7E1-9DCE-9748-B3E6DB57E4F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2091CA9-3A1E-9225-B76E-5DA86706DB7B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2091CA9-3A1E-9225-B76E-5DA86706DB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3E1C94-270D-540A-55A2-6E0FBACE6376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3E1C94-270D-540A-55A2-6E0FBACE63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4F2FBBC-2153-7769-299E-9C37B21AFF0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0281" y="361522"/>
            <a:ext cx="10831437" cy="6134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1D2E425-74BD-3BBB-BCB6-6E2189185660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1D2E425-74BD-3BBB-BCB6-6E21891856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38427" y="360440"/>
                <a:ext cx="43092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E292BE7-5D8A-F244-9B93-AB2B569FCB40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E292BE7-5D8A-F244-9B93-AB2B569FCB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987" y="6379640"/>
                <a:ext cx="4074840" cy="2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133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E482-13F2-88C0-A687-C27CCEF81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A960C4-47C3-3EAA-75C5-BB83EE1250CC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A960C4-47C3-3EAA-75C5-BB83EE125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C56E16-CD19-B864-A0AA-431C9DF0100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C56E16-CD19-B864-A0AA-431C9DF01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05D11C-DD23-5448-CC4A-30AFBC35AC03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05D11C-DD23-5448-CC4A-30AFBC35AC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5EF58C-8CB0-45C9-6D67-FE63FE297C9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5EF58C-8CB0-45C9-6D67-FE63FE297C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AAEB68-5582-FD6D-8055-A45D142FC931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AAEB68-5582-FD6D-8055-A45D142FC9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962C388-C52E-EB66-40F4-126231111CC5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962C388-C52E-EB66-40F4-126231111C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E3C6B1-EBAF-51BD-5B41-D6FFFF7FA32F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E3C6B1-EBAF-51BD-5B41-D6FFFF7FA3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A758FA-8653-B4DF-6D37-B1DECCAE4CA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A758FA-8653-B4DF-6D37-B1DECCAE4C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F474941-0736-C514-1D77-E0004599B16A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F474941-0736-C514-1D77-E0004599B1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FE0F037-E14B-D5F7-2C80-AF2610A54C16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FE0F037-E14B-D5F7-2C80-AF2610A54C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386A1B-5847-E36D-9A14-FD9FF5EDBF4C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386A1B-5847-E36D-9A14-FD9FF5EDBF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93CA83-2D7E-26FA-703A-2E39DD8FE5D4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93CA83-2D7E-26FA-703A-2E39DD8FE5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E273D2-F4EC-A845-F97B-6A3E1E775DB6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E273D2-F4EC-A845-F97B-6A3E1E775D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EEB00A-8665-A6D3-DD5C-A4521609E27B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EEB00A-8665-A6D3-DD5C-A4521609E2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B60B81E-646D-D837-2081-A360AAE67E1F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B60B81E-646D-D837-2081-A360AAE67E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4C3FD1-FEA2-458C-0B35-0EF4178C569F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4C3FD1-FEA2-458C-0B35-0EF4178C569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F0AC95-B644-EC24-1AA8-39E814BF6C53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F0AC95-B644-EC24-1AA8-39E814BF6C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36B8BB2-6D1A-3793-92C8-99B41A7B5A1E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36B8BB2-6D1A-3793-92C8-99B41A7B5A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1C9BD99-A958-1BF1-D9B2-DE33513C3714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1C9BD99-A958-1BF1-D9B2-DE33513C371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EED2B2-5A21-CC4B-32F1-1CBEC7779BB3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EED2B2-5A21-CC4B-32F1-1CBEC7779B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4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E0D58149-1BF2-5A6E-FF45-6335032E035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80255" y="575864"/>
            <a:ext cx="11031489" cy="5706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211A96-170A-778F-11A2-1633AC69B478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211A96-170A-778F-11A2-1633AC69B47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55107" y="527120"/>
                <a:ext cx="76608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30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A0884-D490-8450-A30B-2C02E4965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5A069B-D0B2-0F95-FF63-67CE7728A8F6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5A069B-D0B2-0F95-FF63-67CE7728A8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BEA506-9905-140D-FA5C-FF3FE3E81A43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BEA506-9905-140D-FA5C-FF3FE3E81A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B96F75-5FC4-50AA-7359-9C3F8A5F4D3E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B96F75-5FC4-50AA-7359-9C3F8A5F4D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492B4B-BA3D-2D29-2632-09E1CEE15DD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492B4B-BA3D-2D29-2632-09E1CEE15D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81C0EB-9345-FBC5-B592-4F46D6C18674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81C0EB-9345-FBC5-B592-4F46D6C18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C3F15D-BE97-1D5D-2437-A327996B81D8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C3F15D-BE97-1D5D-2437-A327996B81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E725AE-D9E1-B3A3-60EA-A6A9A84B1BF5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E725AE-D9E1-B3A3-60EA-A6A9A84B1B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B44EBE-C1CB-B635-1A5D-A9207E463B02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B44EBE-C1CB-B635-1A5D-A9207E463B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C0A825-35DB-5CA4-A02B-9C873A41F7C9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C0A825-35DB-5CA4-A02B-9C873A41F7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88DCF9B-6846-3C74-B907-9340D1772CCA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88DCF9B-6846-3C74-B907-9340D1772C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6745E2-962F-FD33-C562-A191B088D6AE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6745E2-962F-FD33-C562-A191B088D6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A461696-8B54-B4B8-671F-C00D9080D849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A461696-8B54-B4B8-671F-C00D9080D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94423F9-5106-A8A7-02E8-C0AE879BFE08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94423F9-5106-A8A7-02E8-C0AE879BFE0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E4F8931-DC65-CE7A-3208-636448C15979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E4F8931-DC65-CE7A-3208-636448C159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B35E37-3D15-28C0-ACF4-3D24664FEDDC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B35E37-3D15-28C0-ACF4-3D24664FED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D6E580-C04A-2B40-2948-AC9944A743B8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D6E580-C04A-2B40-2948-AC9944A743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88BBF98-49DC-CE69-D139-9E48001592AD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88BBF98-49DC-CE69-D139-9E48001592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2426CAE-4538-3B99-F292-E1E0BCB9CDE2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2426CAE-4538-3B99-F292-E1E0BCB9CDE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6A0B4A0-F087-8184-B835-0F3B72C7E8EA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6A0B4A0-F087-8184-B835-0F3B72C7E8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28FEA2-2172-DE20-D594-3C79900D155E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28FEA2-2172-DE20-D594-3C79900D15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9E3554E-8764-C585-7B90-EEDD8247904D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9E3554E-8764-C585-7B90-EEDD8247904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7BC3874-498C-F778-9FE3-34F8302DFC67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7BC3874-498C-F778-9FE3-34F8302DFC6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4C4E5BA-9623-DE0D-FB5A-E00488788A7F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4C4E5BA-9623-DE0D-FB5A-E00488788A7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A18FCEF-A22D-9E46-025A-9874032FC30E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A18FCEF-A22D-9E46-025A-9874032FC3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54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EAE10860-4CF3-38B6-C662-5306427CBF9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56386" y="494890"/>
            <a:ext cx="11479227" cy="5868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C874D1-6AA7-EFBC-F42F-FF190E55FC7E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C874D1-6AA7-EFBC-F42F-FF190E55FC7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87347" y="481040"/>
                <a:ext cx="11534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F9FDBB-9BB0-A56A-8975-F93CC1C1D7BD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F9FDBB-9BB0-A56A-8975-F93CC1C1D7B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373507" y="6013160"/>
                <a:ext cx="525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9B5378F-F345-600B-7142-4772D9B3D282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9B5378F-F345-600B-7142-4772D9B3D28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481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B5C9-24F2-B5EB-C056-BCF1A189D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8A7FBD-D09E-89C4-7BE2-8297EA70FD17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8A7FBD-D09E-89C4-7BE2-8297EA70FD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00F81D-361F-ED7B-8484-846E36849D1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00F81D-361F-ED7B-8484-846E36849D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66D77-8736-747D-D5C3-471B091007EA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866D77-8736-747D-D5C3-471B091007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00C5E4-D4C9-BFA7-06CD-B02129823E7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00C5E4-D4C9-BFA7-06CD-B02129823E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75A8A6-932A-D137-63D9-854B1753F6A9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75A8A6-932A-D137-63D9-854B1753F6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14674D-1339-22DD-44CC-8F28BC011086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14674D-1339-22DD-44CC-8F28BC0110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6CDE05-CEAB-E3B5-5D86-570620C6E28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6CDE05-CEAB-E3B5-5D86-570620C6E2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2F0D34-6F54-D0D0-CD30-EE28B7890A4F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2F0D34-6F54-D0D0-CD30-EE28B7890A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E7F9A5-06DE-4938-72C0-A3356646ECD0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E7F9A5-06DE-4938-72C0-A3356646EC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F07CE2F-8296-CE36-BD2C-C91D5DFBD4CD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F07CE2F-8296-CE36-BD2C-C91D5DFBD4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485B44-D0C0-8754-96F3-6B85EF65189C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485B44-D0C0-8754-96F3-6B85EF6518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D75041-87B8-F9C2-8767-BCCBC07C8F95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D75041-87B8-F9C2-8767-BCCBC07C8F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FCEC7D-3B4C-8168-EC80-F1AC6D24F578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FCEC7D-3B4C-8168-EC80-F1AC6D24F57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7693FB-425B-FE53-EE06-66DEBE8A63EF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7693FB-425B-FE53-EE06-66DEBE8A63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C7D9517-E716-DE60-B9D1-DF34456BB8B3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C7D9517-E716-DE60-B9D1-DF34456BB8B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CF4A6BA-7C67-3A31-1B49-BF995B3BD7A0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CF4A6BA-7C67-3A31-1B49-BF995B3BD7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2B7DC31-1689-F0B1-BA9C-79111A0E9AE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2B7DC31-1689-F0B1-BA9C-79111A0E9A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12DA6C-05B9-B27D-0E9D-3AC6440ED9E7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12DA6C-05B9-B27D-0E9D-3AC6440ED9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2A0E75D-02A6-AE08-0F47-1155F5D0FCBF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2A0E75D-02A6-AE08-0F47-1155F5D0FC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37F80E8-AA5E-7828-9770-A1501D019521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37F80E8-AA5E-7828-9770-A1501D0195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AFEDF51-4F6D-B5DC-80F0-D43E4EF002C3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AFEDF51-4F6D-B5DC-80F0-D43E4EF002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69BEE99-6F96-0D8E-BF08-E59949D5B461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69BEE99-6F96-0D8E-BF08-E59949D5B46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94B9E48-ADD5-5D17-66ED-515DCA2A6434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94B9E48-ADD5-5D17-66ED-515DCA2A64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2D9C59-1EAF-CDFA-9C95-9E13BACF914C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2D9C59-1EAF-CDFA-9C95-9E13BACF91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60D16D-1B91-5C05-F3FD-CCF9103EB002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60D16D-1B91-5C05-F3FD-CCF9103EB0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0792166-24B4-8510-9257-87A753188FDD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0792166-24B4-8510-9257-87A753188F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9032121-8ADA-DF6C-C0C5-2D1F1ABC5A49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9032121-8ADA-DF6C-C0C5-2D1F1ABC5A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CF96E7-4AA4-06CC-3758-2C6A87182C81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CF96E7-4AA4-06CC-3758-2C6A87182C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70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71D4514-6721-2EFE-F1D2-B6E161216A9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71D4514-6721-2EFE-F1D2-B6E161216A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42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B496AF8-7661-D6BF-F409-B3D446B19851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89887" y="432969"/>
            <a:ext cx="10212225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4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2293-4FA9-2A98-F46E-360974A7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8AAE9B-4CBF-7F5D-3DAC-EF089A38AC4D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8AAE9B-4CBF-7F5D-3DAC-EF089A38AC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6A3B19-E519-35CF-48BF-E79A2E28B3D8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6A3B19-E519-35CF-48BF-E79A2E28B3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B78-A658-B649-71D4-6C07714C95DA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B78-A658-B649-71D4-6C07714C9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4B082C5-44CF-0114-2381-C7E2807426DB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4B082C5-44CF-0114-2381-C7E2807426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62DD28-DD61-045C-A3A1-170A912F2315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62DD28-DD61-045C-A3A1-170A912F23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668B40-51C5-B216-F49F-16D5538F59B1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668B40-51C5-B216-F49F-16D5538F59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CD5738-3333-C36B-C5DC-7EB9F646DC6B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CD5738-3333-C36B-C5DC-7EB9F646DC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49600-A7D1-4E1E-D0B3-38D7A0D89FF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49600-A7D1-4E1E-D0B3-38D7A0D89F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A99FB6-ADED-14F0-E222-15376F3CBBF3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A99FB6-ADED-14F0-E222-15376F3CBB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43CA34-8307-F675-6353-5AF5034781A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43CA34-8307-F675-6353-5AF5034781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094AB9-956F-4DE6-5D10-8C7B48B9AECB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094AB9-956F-4DE6-5D10-8C7B48B9A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386C24-4FB6-3489-CF08-EE7AAFC60F55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386C24-4FB6-3489-CF08-EE7AAFC60F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4E8F29D-2B89-502D-FE0E-003F9D9B59DB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4E8F29D-2B89-502D-FE0E-003F9D9B59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5A5EDE-EB8B-3F44-E6FE-F758216779E0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5A5EDE-EB8B-3F44-E6FE-F758216779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39D90BF-5BA9-906E-27C1-121ED2652EF2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39D90BF-5BA9-906E-27C1-121ED2652E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5EC8DC-1646-6A3D-0A34-7DD90469C53C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5EC8DC-1646-6A3D-0A34-7DD90469C5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17E7B2-01F4-752C-D869-4FBC2DB3688D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17E7B2-01F4-752C-D869-4FBC2DB368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F35F3B0-D2BC-98A1-8DFA-8DF8A67DFDD0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F35F3B0-D2BC-98A1-8DFA-8DF8A67DFD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4B7AEAD-419A-1712-7BA0-5EADB98B8DC6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4B7AEAD-419A-1712-7BA0-5EADB98B8D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1DAB9B-19A9-F860-215F-015134DC40F0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1DAB9B-19A9-F860-215F-015134DC40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901D63E-6FA0-BD73-212E-2F64B3750152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901D63E-6FA0-BD73-212E-2F64B37501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2BC33A3-DE8C-AE6D-CAB2-7B15F035C1A3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2BC33A3-DE8C-AE6D-CAB2-7B15F035C1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0F391B3-8EAE-B4A0-A2EF-4A118BAE2177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0F391B3-8EAE-B4A0-A2EF-4A118BAE21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D4FBFE2-6ABA-781A-1E8A-683705C91877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D4FBFE2-6ABA-781A-1E8A-683705C91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2397FFD-4327-A578-E96B-B60A4163BF01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2397FFD-4327-A578-E96B-B60A4163BF0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D12D6EC-711E-0104-DC50-3200BEA613DD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D12D6EC-711E-0104-DC50-3200BEA613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644B27-7B6F-944A-E86A-EADDC309145F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644B27-7B6F-944A-E86A-EADDC309145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0EAAB8-7357-69EB-363A-747ABA0EB91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0EAAB8-7357-69EB-363A-747ABA0EB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AD0B58D-2CDE-1F8E-5026-F96CE4878C8A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AD0B58D-2CDE-1F8E-5026-F96CE4878C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7658A60-12DA-834E-CF4A-C82B9B37EB9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89781" y="480601"/>
            <a:ext cx="11012437" cy="5896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8AB875D-3680-F330-5B91-318119F1572D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8AB875D-3680-F330-5B91-318119F1572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922067" y="474933"/>
                <a:ext cx="692280" cy="3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815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BE2EC-C370-4B0D-EBFA-301CF1193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2FD02D-9CC8-A0B2-DC77-4DDC099DBCC8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2FD02D-9CC8-A0B2-DC77-4DDC099DBC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D9698F-BF4A-4726-03F5-2CFB0D079266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D9698F-BF4A-4726-03F5-2CFB0D0792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99A3A2-87F3-35BE-7E36-C3B42AE0DC3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99A3A2-87F3-35BE-7E36-C3B42AE0DC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2994F4-D185-F5F5-CAF9-B593076A4DAE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2994F4-D185-F5F5-CAF9-B593076A4D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8E8F17-A006-0460-7429-B9DA844B8E8C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8E8F17-A006-0460-7429-B9DA844B8E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8C15CA-49B9-9562-3A74-ACD985CFFADE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8C15CA-49B9-9562-3A74-ACD985CFFA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2C858D-6CDD-F6A6-815A-614D631F1BA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2C858D-6CDD-F6A6-815A-614D631F1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698AB8-425D-74CA-B786-68D72C60AFB9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698AB8-425D-74CA-B786-68D72C60AF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396CFE5-0549-35D7-C068-6E8D9BE78DA0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396CFE5-0549-35D7-C068-6E8D9BE78D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F1FFEE-BBC1-0171-E37B-885D7D204D7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5F1FFEE-BBC1-0171-E37B-885D7D204D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15123A-9998-02E8-8C6D-7FFCBFA3C5E8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15123A-9998-02E8-8C6D-7FFCBFA3C5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B2E8978-E5DB-EB8A-0D7F-9F3123E9E380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B2E8978-E5DB-EB8A-0D7F-9F3123E9E3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6998FAE-EA05-72EE-E7E4-A2003B1F0228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6998FAE-EA05-72EE-E7E4-A2003B1F02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EB79616-A61C-37CF-37FF-09C4B789407F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EB79616-A61C-37CF-37FF-09C4B78940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446410-DB9A-8E86-0ADC-8C6638066443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446410-DB9A-8E86-0ADC-8C66380664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42985F-3045-3542-8A17-05C6E222A979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42985F-3045-3542-8A17-05C6E222A9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B4F344-BBD7-F9B5-5007-5F1A94236EE9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B4F344-BBD7-F9B5-5007-5F1A94236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BAD9BB-A9C0-B31B-B29D-7D58DA35E7C9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BAD9BB-A9C0-B31B-B29D-7D58DA35E7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0806342-92E6-94E8-0417-8720CB469913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0806342-92E6-94E8-0417-8720CB46991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E111E3-AA2E-0755-CBCA-5307D92023C7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E111E3-AA2E-0755-CBCA-5307D9202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4B6F5A-DC1F-2AFA-D48E-82E86371FAB5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4B6F5A-DC1F-2AFA-D48E-82E86371FA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8C6E330-53D9-A6D7-B86A-26BB49C23DA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8C6E330-53D9-A6D7-B86A-26BB49C23DA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3450CCA-55D3-A2AE-852E-AC6CA9D7B73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3450CCA-55D3-A2AE-852E-AC6CA9D7B7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9686C51-D9ED-BC76-AD84-EC61B6A5BEC3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9686C51-D9ED-BC76-AD84-EC61B6A5BE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5854C53-3C55-5310-FC7B-AFBA0440775E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5854C53-3C55-5310-FC7B-AFBA044077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701AA3F-3C7A-6A09-8524-5D2ECA592A70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701AA3F-3C7A-6A09-8524-5D2ECA592A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6D19F8D-0A39-1556-6447-B444928C28D0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6D19F8D-0A39-1556-6447-B444928C28D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E8E644E-E8BD-6E35-6DC4-702098C6D13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E8E644E-E8BD-6E35-6DC4-702098C6D1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7B68AB2-4E73-441B-95C7-87FAD33FE7E2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7B68AB2-4E73-441B-95C7-87FAD33FE7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023F18F-BDF7-FF73-B0FB-AD9A4D366B40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023F18F-BDF7-FF73-B0FB-AD9A4D366B4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A46DCA6-8ECF-5E29-6504-D64B50C09CB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A46DCA6-8ECF-5E29-6504-D64B50C09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98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A702705-6534-A498-91F2-B2D9F8E6B596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A702705-6534-A498-91F2-B2D9F8E6B5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634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3DCD8692-50D8-CF42-1CBC-013A8DDA4A0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23203" y="861654"/>
            <a:ext cx="1034559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5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DF9A3-BD7A-03E9-B438-F1FB0E5F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A92B7F-69AA-6014-6FBC-298CE0648E0D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A92B7F-69AA-6014-6FBC-298CE0648E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4BC694-4E75-9522-6951-DFE0A3EFFA5C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4BC694-4E75-9522-6951-DFE0A3EFFA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CAE4B3-C150-FEB5-B625-00CA7598255E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CAE4B3-C150-FEB5-B625-00CA759825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7448FE-1398-8937-A858-F169AF5C8559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7448FE-1398-8937-A858-F169AF5C85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E20AFD-E8D3-DB0E-5BD0-E7FDF698793D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E20AFD-E8D3-DB0E-5BD0-E7FDF6987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ECAC20-3588-4EEF-2A21-9E54D1A59382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ECAC20-3588-4EEF-2A21-9E54D1A593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8EECF9-2915-1351-1D55-8A8CFB1A29C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8EECF9-2915-1351-1D55-8A8CFB1A29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616AB1-4559-5EEF-C520-D0FFA6626902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616AB1-4559-5EEF-C520-D0FFA66269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A6BDFD-FA05-7A02-9465-89F809F5AB6D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A6BDFD-FA05-7A02-9465-89F809F5AB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92AFFF-9A30-E79C-A820-FEAAC57D8D8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92AFFF-9A30-E79C-A820-FEAAC57D8D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428D59-ABA2-13EC-7368-0E99C9FB9A8D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428D59-ABA2-13EC-7368-0E99C9FB9A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FD5952-F2D3-7584-C1BB-BA2E37320B42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FD5952-F2D3-7584-C1BB-BA2E37320B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963831-DDE5-99BD-87A5-BC158C102CF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963831-DDE5-99BD-87A5-BC158C102CF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8FB5BFA-9BEF-2F04-2D37-AD0FB5B31838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8FB5BFA-9BEF-2F04-2D37-AD0FB5B318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6B2A8C7-3963-F0D1-77CA-E916684290F5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6B2A8C7-3963-F0D1-77CA-E916684290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DE87E71-4394-055B-9B9F-34364359CB25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DE87E71-4394-055B-9B9F-34364359CB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193BC31-DA90-3B41-C787-6E5E3D099CBB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193BC31-DA90-3B41-C787-6E5E3D099C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D7CF850-0C17-33A9-AA7A-730AC3905C35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D7CF850-0C17-33A9-AA7A-730AC3905C3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A4CB8FE-5512-E221-B767-8D6F20F321C7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A4CB8FE-5512-E221-B767-8D6F20F321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F97CEE-6428-3F9B-E67C-792138009A30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F97CEE-6428-3F9B-E67C-792138009A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AE7EBA-1B25-AC53-1EC4-C375C80D2582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AE7EBA-1B25-AC53-1EC4-C375C80D25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F98125E-F5A6-4399-30CA-5D9127C9C2AE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F98125E-F5A6-4399-30CA-5D9127C9C2A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70E1DA-0144-8A0D-CA3B-61EE0B28EE75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70E1DA-0144-8A0D-CA3B-61EE0B28EE7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E442F7C-4EA0-2901-E4D7-D8D2461746B5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E442F7C-4EA0-2901-E4D7-D8D2461746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604D5EA-3568-58BB-9C56-FCE5D45E9BDB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604D5EA-3568-58BB-9C56-FCE5D45E9B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B51E59A-16D0-EAD1-1EAC-4A6826F20C45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B51E59A-16D0-EAD1-1EAC-4A6826F20C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D523C3C-7B8D-10C0-4223-44B4AD520C98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D523C3C-7B8D-10C0-4223-44B4AD520C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99322B-C754-4F09-613E-4749C7EBDCFC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99322B-C754-4F09-613E-4749C7EBDC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8BB8AEF-B520-F106-5B6E-401E79B6038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8BB8AEF-B520-F106-5B6E-401E79B603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467A820-BE68-29D7-B974-9B5277C8EA3D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467A820-BE68-29D7-B974-9B5277C8EA3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A7AD9E5-3939-D18E-5D85-88B2224C52C4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A7AD9E5-3939-D18E-5D85-88B2224C52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9B6CD17-528A-B5AC-0B78-143BB0CD81ED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9B6CD17-528A-B5AC-0B78-143BB0CD81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16ACF2FD-CF3B-052F-A558-226A996BBD12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75439" y="375811"/>
            <a:ext cx="11441122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76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FC4359-2DA1-BA23-D5B7-E5356F79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64" y="533399"/>
            <a:ext cx="11411979" cy="5300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AEBE2F-BE2E-3A97-B19B-94EA3B5B730E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AEBE2F-BE2E-3A97-B19B-94EA3B5B73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6954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4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E0819-F2B1-1CF2-6EAB-CF687BEA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9C4F23-B1C6-6B0E-47B8-C81B38C9D480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9C4F23-B1C6-6B0E-47B8-C81B38C9D4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0854F8-E6CA-5FE7-0ADB-12165A9954C9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0854F8-E6CA-5FE7-0ADB-12165A995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38D96A-A6AF-A21A-54E2-462A2E60A115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38D96A-A6AF-A21A-54E2-462A2E60A1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2A3DC5-C09B-43C4-C826-9AA947C5AF4B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2A3DC5-C09B-43C4-C826-9AA947C5A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349236-29B5-600F-8B16-8C344B34BB8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349236-29B5-600F-8B16-8C344B34BB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F151DC-F74C-B813-2D78-AACD3F95217B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F151DC-F74C-B813-2D78-AACD3F9521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6AB0C4-3F2B-55E6-F6A5-D0CC74DAE2B6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6AB0C4-3F2B-55E6-F6A5-D0CC74DAE2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5F4A97-9754-37F9-BCED-B8FA3765C650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F4A97-9754-37F9-BCED-B8FA3765C6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0EED364-3DEB-9336-46E8-09CD49FAEEEA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0EED364-3DEB-9336-46E8-09CD49FAEE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DB82741-1DEC-35D2-FC9F-CD48B246870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DB82741-1DEC-35D2-FC9F-CD48B24687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C8C0CD-A643-14B3-0CBF-33FCF13989E8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C8C0CD-A643-14B3-0CBF-33FCF13989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F98898-EA7A-1C9F-170A-5F6A5126583D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F98898-EA7A-1C9F-170A-5F6A512658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D5808F-C582-EDF0-EA7A-E69E5E5F534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D5808F-C582-EDF0-EA7A-E69E5E5F534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319424-8F61-D66C-90AA-2BB2DDCC50F4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319424-8F61-D66C-90AA-2BB2DDCC50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44E0B8A-B6E7-F516-85CD-9AE4FDA678C4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44E0B8A-B6E7-F516-85CD-9AE4FDA678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0870CCF-090D-699F-8AE8-1FBFD93B58D8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0870CCF-090D-699F-8AE8-1FBFD93B58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DFA596-8405-F657-D458-3C44FD8C4D9B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DFA596-8405-F657-D458-3C44FD8C4D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BEBCA6E-F59B-832F-D4DB-E7A2FF4923C9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BEBCA6E-F59B-832F-D4DB-E7A2FF4923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1B9A52-5AE7-B063-C397-902958E00B17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1B9A52-5AE7-B063-C397-902958E00B1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BE5488-5AD2-8A03-1350-1E9E3D7849DA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BE5488-5AD2-8A03-1350-1E9E3D784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52CC2E-9ADC-49F5-B547-25EB316BD0FD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52CC2E-9ADC-49F5-B547-25EB316BD0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AB3F0D-FE20-6D52-22F9-092C50546E4E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AB3F0D-FE20-6D52-22F9-092C50546E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A3D77B-F500-2731-C6E9-C602FD839B65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A3D77B-F500-2731-C6E9-C602FD839B6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79AA9B4-9EF1-B6E2-3587-78127834E2E7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79AA9B4-9EF1-B6E2-3587-78127834E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3179F1C-D18A-C298-4751-11785FCFA8DF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3179F1C-D18A-C298-4751-11785FCFA8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60BCADD-3493-495D-9ED7-D6C0A49EFBF3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60BCADD-3493-495D-9ED7-D6C0A49EFBF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8075FB9-BF4A-8ADE-4E8A-1AC5A1551545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8075FB9-BF4A-8ADE-4E8A-1AC5A155154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E2BFF6-7B20-3BD2-5462-04F42227B124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E2BFF6-7B20-3BD2-5462-04F42227B1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A5FBCB0-9A67-5B14-D8E0-A5829A2E63D4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A5FBCB0-9A67-5B14-D8E0-A5829A2E63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6694569-D3DB-4462-EA9C-4F0135FE89A2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6694569-D3DB-4462-EA9C-4F0135FE89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E82A1A5-07F0-36EB-05F7-E9C22A6B0269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E82A1A5-07F0-36EB-05F7-E9C22A6B02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D34FF26-EBB4-8E16-C801-B57C14547085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D34FF26-EBB4-8E16-C801-B57C145470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3ABF7F40-CC62-EE71-E1EA-F4210839C1EE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000691" y="750320"/>
            <a:ext cx="8716591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0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73088-B7FE-FC85-050A-3EB242A0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64DB10-2AC6-E0E9-38A6-475CFBFD34AF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64DB10-2AC6-E0E9-38A6-475CFBFD34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1DC54C-6E55-BAF4-471E-5BBFB1B41E8A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1DC54C-6E55-BAF4-471E-5BBFB1B41E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36BB2A-89F3-7340-868E-616168579AF8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36BB2A-89F3-7340-868E-616168579A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61C2E8-FADA-0BAF-CD26-9E10321F1FF8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61C2E8-FADA-0BAF-CD26-9E10321F1F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D30417-DE08-671D-5422-1A0AA046E4D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D30417-DE08-671D-5422-1A0AA046E4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641440-109D-0EBC-E8ED-F1CE5E1C123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641440-109D-0EBC-E8ED-F1CE5E1C12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609177-0E1F-B591-55FA-067AC053B20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609177-0E1F-B591-55FA-067AC053B2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CBE9D6-6500-7F5D-07EC-541B57745A0D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CBE9D6-6500-7F5D-07EC-541B57745A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FBD68E-2BF0-AECE-47FA-967969570A3F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FBD68E-2BF0-AECE-47FA-967969570A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A28085-8BA9-DA95-90A1-593E5F6414A8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A28085-8BA9-DA95-90A1-593E5F6414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F20855-9957-C5C1-679F-6499BEDB3520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F20855-9957-C5C1-679F-6499BEDB35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08613E-E67F-1261-24D0-E2F2F1BE711B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08613E-E67F-1261-24D0-E2F2F1BE71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90021D6-6107-C888-0F6F-C8ADD341B97F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90021D6-6107-C888-0F6F-C8ADD341B9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F87621B-FEDC-975B-D4AD-D467BB498E8D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F87621B-FEDC-975B-D4AD-D467BB498E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A9E1D5-FB67-05C4-1FD7-D59DFCDA7F5E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A9E1D5-FB67-05C4-1FD7-D59DFCDA7F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31FA65B-5461-0462-85D8-29965FB600DB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31FA65B-5461-0462-85D8-29965FB600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DCE7DB6-2F8E-79C0-24C9-E74ABE5E5BD9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DCE7DB6-2F8E-79C0-24C9-E74ABE5E5B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C03B8FC-CE68-96D2-22C2-D95DA7DFF143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C03B8FC-CE68-96D2-22C2-D95DA7DFF14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B0A491-7CFB-17AD-4ECC-C145DBB2F076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B0A491-7CFB-17AD-4ECC-C145DBB2F0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EA14D6-E2A0-A192-2862-C07A3E417310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EA14D6-E2A0-A192-2862-C07A3E4173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832928D-EF29-3B1E-DF7D-D104EDC215A9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832928D-EF29-3B1E-DF7D-D104EDC215A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B9403B-690F-40D9-1CBA-D17F3CD893C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B9403B-690F-40D9-1CBA-D17F3CD893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550EE4-8C1F-F146-023B-0806D28D701A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550EE4-8C1F-F146-023B-0806D28D701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3D4909-DFFD-FA85-F110-0DFB2E63E580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3D4909-DFFD-FA85-F110-0DFB2E63E5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E8C342-27EB-F6BC-0232-820202712EC7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E8C342-27EB-F6BC-0232-820202712E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3CA068E-750B-B343-5D6C-D8AD6BC154C6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3CA068E-750B-B343-5D6C-D8AD6BC154C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E5A9A47-21AD-A107-45D4-F0F3463499D2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E5A9A47-21AD-A107-45D4-F0F3463499D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54154BD-80DB-73DD-5D20-C0FB5F2B871E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54154BD-80DB-73DD-5D20-C0FB5F2B87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FFCAD5-9E61-B43B-B6F8-07445A975C87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FFCAD5-9E61-B43B-B6F8-07445A975C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70A968A-CF81-14E4-A8A8-2DB8E742C8EF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70A968A-CF81-14E4-A8A8-2DB8E742C8E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968706B-C3E6-66FD-9CEA-D17151539916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968706B-C3E6-66FD-9CEA-D17151539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26B6E2B-A388-18D7-4E52-A7246268C947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26B6E2B-A388-18D7-4E52-A7246268C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2C644F23-966C-1153-D01A-E1C847211941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94650" y="304364"/>
            <a:ext cx="10202699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35F57-805E-CDCE-8ECC-F076BC1DF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7A0149-4399-FD49-F2ED-B3F1CA7771F1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7A0149-4399-FD49-F2ED-B3F1CA7771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A5CCE0-D7B0-8507-770A-9E6392717A75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A5CCE0-D7B0-8507-770A-9E6392717A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93A76B-92FC-5E08-91A0-BC8CCA76190B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93A76B-92FC-5E08-91A0-BC8CCA7619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0BEA15-77B5-A325-A73D-DC016149700C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0BEA15-77B5-A325-A73D-DC01614970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426519-7146-0EFC-9901-FE1E34684567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426519-7146-0EFC-9901-FE1E346845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C4363B-29B3-E750-472A-28059CB05A3F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C4363B-29B3-E750-472A-28059CB05A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CBC78E-E2A4-51FF-D160-9731BBF4CD2F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CBC78E-E2A4-51FF-D160-9731BBF4CD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7D5312-73D8-BCF2-131A-28E9397D42F2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7D5312-73D8-BCF2-131A-28E9397D42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BEC221-BFFA-0546-501F-6F1E657085A0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BEC221-BFFA-0546-501F-6F1E657085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53CEDD2-8CF4-DA01-54D8-9BB51840BE2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53CEDD2-8CF4-DA01-54D8-9BB51840BE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C89F31-F84F-36C4-5A19-BEA477A3E6D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C89F31-F84F-36C4-5A19-BEA477A3E6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DCB0C8-1BE7-B495-0EB9-53FEDFF64D4D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DCB0C8-1BE7-B495-0EB9-53FEDFF64D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11DD66D-7775-AE1A-6240-2AC817FF2970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11DD66D-7775-AE1A-6240-2AC817FF29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E223D34-7BCD-2A6C-1BFC-0585A12206C3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E223D34-7BCD-2A6C-1BFC-0585A12206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5F8F0D0-5D57-EB19-9873-A7DF5D886DF2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5F8F0D0-5D57-EB19-9873-A7DF5D886D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3477528-8F42-3034-5F59-D006F1EE4154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3477528-8F42-3034-5F59-D006F1EE415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FD9FFD-4531-7401-CFB7-80F4D65A33BA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FD9FFD-4531-7401-CFB7-80F4D65A33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DEC707-B9AF-3CE5-EDFF-5BF62B18C8CE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DEC707-B9AF-3CE5-EDFF-5BF62B18C8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C789130-B7C7-CDE3-B5B7-31D32D1CA69C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C789130-B7C7-CDE3-B5B7-31D32D1CA6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7DF84A-8847-407B-61E5-2648EF9B07BE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7DF84A-8847-407B-61E5-2648EF9B07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C8D23C5-2CFA-7FC6-B6F1-D0CF9B617468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C8D23C5-2CFA-7FC6-B6F1-D0CF9B61746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DA370D-8FC3-6F03-5895-2A875B55A1DD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DA370D-8FC3-6F03-5895-2A875B55A1D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2C12ACD-CBF7-3469-E55A-23980055BFB6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2C12ACD-CBF7-3469-E55A-23980055BFB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4654AE3-30B3-E64D-2A48-D8B508641671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4654AE3-30B3-E64D-2A48-D8B5086416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FAD0A4F-68AF-1733-FE2F-8511D73A6AC7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FAD0A4F-68AF-1733-FE2F-8511D73A6A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430364-32FF-DDAA-60EA-B3A99C05C46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430364-32FF-DDAA-60EA-B3A99C05C46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9370B37-F0D5-519D-5A62-4890E4ACA657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9370B37-F0D5-519D-5A62-4890E4ACA65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C0D786E-E026-E1DF-B523-2DBE786155CB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C0D786E-E026-E1DF-B523-2DBE786155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953875-67F3-7FC1-4DD3-88B2424DA167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953875-67F3-7FC1-4DD3-88B2424DA1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9DBB8BB-1794-E5A9-8A0B-09D478035A23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9DBB8BB-1794-E5A9-8A0B-09D478035A2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9FE4A46-7BC1-C1C2-B590-479FB40720EB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9FE4A46-7BC1-C1C2-B590-479FB40720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E2DD7CD-57B8-0125-4C34-EC45D681A8FC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E2DD7CD-57B8-0125-4C34-EC45D681A8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2B00E1DB-F3F9-BF62-ADF9-E34CED6C79BB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56651" y="904522"/>
            <a:ext cx="9478698" cy="5048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F7B234F-8A7A-8824-5B7B-F04D6B6F5832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F7B234F-8A7A-8824-5B7B-F04D6B6F583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95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8F47-9710-D83A-344B-761403B0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C12A67-2E14-7119-DAF6-1D095C3BA5FF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C12A67-2E14-7119-DAF6-1D095C3BA5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DF10CD-DF89-711F-D154-24BED74CE6C6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DF10CD-DF89-711F-D154-24BED74CE6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EBCAAD-9464-199F-BFF6-AD0BF50BC267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EBCAAD-9464-199F-BFF6-AD0BF50BC2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F2CF55-8FB2-FBC5-AA0E-514776D37B86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F2CF55-8FB2-FBC5-AA0E-514776D37B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3007DA-B163-6B62-21AE-9D1F2C6C5ED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3007DA-B163-6B62-21AE-9D1F2C6C5E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13A11E-1B26-A38A-0B8B-803A7FE880C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13A11E-1B26-A38A-0B8B-803A7FE880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2F42A6-F23B-28BC-CBE5-0C006355FA07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2F42A6-F23B-28BC-CBE5-0C006355FA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9AAD0A-3B85-0253-9BFB-0F63E782FCF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9AAD0A-3B85-0253-9BFB-0F63E782FC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2FE02C-1B65-B539-7312-B39E1F232C17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2FE02C-1B65-B539-7312-B39E1F232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33AC3DE-02FF-9302-695C-BDEE09A1404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33AC3DE-02FF-9302-695C-BDEE09A140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7A4477-AE8C-87DB-F3F3-7C4E88C3D646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7A4477-AE8C-87DB-F3F3-7C4E88C3D6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A82DBA7-B565-330D-EF76-81B9039AEED0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A82DBA7-B565-330D-EF76-81B9039AEE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AA18C80-4637-9E31-F49D-1E48E42BEEC8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AA18C80-4637-9E31-F49D-1E48E42BEEC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B14A97-17D3-DA7B-CDBB-CDB6D042C2DC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B14A97-17D3-DA7B-CDBB-CDB6D042C2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D11DEB-64A6-3D0C-D74A-408DBBF66423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D11DEB-64A6-3D0C-D74A-408DBBF6642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E93CBA-AB08-0A06-68A9-857FBD595146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E93CBA-AB08-0A06-68A9-857FBD59514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106B8D1-CA46-9807-6C1A-EA2EED2ED842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106B8D1-CA46-9807-6C1A-EA2EED2ED8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DB1452-4830-A77C-2AFB-9D8774770FB1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DB1452-4830-A77C-2AFB-9D8774770F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6C837C-0F5F-E099-7D46-C44C92CCA59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6C837C-0F5F-E099-7D46-C44C92CCA59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4ECA748-9FA6-058C-F010-35B2C6867AB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4ECA748-9FA6-058C-F010-35B2C6867A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77257D-3234-FB5B-1F69-A7ADC1E58A16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77257D-3234-FB5B-1F69-A7ADC1E58A1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57A133-E982-0206-CDF3-DFE86346183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57A133-E982-0206-CDF3-DFE8634618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3CC05CA-8444-9810-F788-656DBE443BC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3CC05CA-8444-9810-F788-656DBE443BC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43DB92A-A77A-6B0F-D5F9-E712524D38E4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43DB92A-A77A-6B0F-D5F9-E712524D38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A0638D3-DDEC-B95A-EC0C-3AFB7E1849E8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A0638D3-DDEC-B95A-EC0C-3AFB7E1849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AF192FD-0ECB-967D-9FC7-0AD6340CE320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AF192FD-0ECB-967D-9FC7-0AD6340CE32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52E0A4-10D2-B137-C5C6-D683AD52BB03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52E0A4-10D2-B137-C5C6-D683AD52BB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201DE68-2913-CF5B-64C4-001A2119A545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201DE68-2913-CF5B-64C4-001A2119A5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C905DE-5D5A-53C5-5351-2EBA649C58BD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C905DE-5D5A-53C5-5351-2EBA649C58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2B10AEA-4DC0-8E34-440D-EADC1EDCF211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2B10AEA-4DC0-8E34-440D-EADC1EDCF21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C9C0286-9ABA-04B4-49BF-38CD0A2E2CD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C9C0286-9ABA-04B4-49BF-38CD0A2E2C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58C83F1-481F-0AFF-2030-828157FD87D4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58C83F1-481F-0AFF-2030-828157FD87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4989450-59CE-9D37-D26C-0AE77B96E3AD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4989450-59CE-9D37-D26C-0AE77B96E3A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6162930-5AF6-8AFD-2950-093E030C117B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6162930-5AF6-8AFD-2950-093E030C11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70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82E28BA8-2A90-2E04-8A4D-4A41C299EA5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500528" y="904522"/>
            <a:ext cx="633500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4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9D4A2-3EB2-D102-7F20-E6B57D1BC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5C17EE-7242-11D1-16A8-12641AD4009F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5C17EE-7242-11D1-16A8-12641AD400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F4EAFE-AE4D-8E38-A97D-E85629BC9639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F4EAFE-AE4D-8E38-A97D-E85629BC96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389C81-90DD-E876-9132-5103E46CAB51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389C81-90DD-E876-9132-5103E46CAB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427809-EA94-5058-03F4-B0EEFD7F71E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427809-EA94-5058-03F4-B0EEFD7F71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36266A-670B-6386-A3B9-259917CFEEF4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36266A-670B-6386-A3B9-259917CFEE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A2F79BA-3F91-CC16-8D4A-79F955917DF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A2F79BA-3F91-CC16-8D4A-79F955917D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66D5D6-C61C-61A8-8D3A-1D0DC3E6E3C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66D5D6-C61C-61A8-8D3A-1D0DC3E6E3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6A0197-FA6A-3508-732A-29149FEC979B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6A0197-FA6A-3508-732A-29149FEC97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50B8C0-27ED-FE56-E88A-395C2ADE6B0A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50B8C0-27ED-FE56-E88A-395C2ADE6B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03F34F-0AA1-8DE3-E7B9-3C78669EA00C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03F34F-0AA1-8DE3-E7B9-3C78669EA0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2DD36F-7AA7-5305-5E93-569D68B9087F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2DD36F-7AA7-5305-5E93-569D68B908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B566A3-378B-0B21-D77B-DA441D935E34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B566A3-378B-0B21-D77B-DA441D935E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907AC14-D912-38EB-8D77-6640EFF68CFF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907AC14-D912-38EB-8D77-6640EFF68C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99681B-D6BD-582C-51D1-12C5A63060F8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99681B-D6BD-582C-51D1-12C5A63060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A26497-DA89-4876-1D91-F2F247F6C078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A26497-DA89-4876-1D91-F2F247F6C0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00DBD3-54C9-211E-6453-410A0751AAF7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00DBD3-54C9-211E-6453-410A0751AA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422651-5B4E-9FF8-37D6-3915CF90F6DF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422651-5B4E-9FF8-37D6-3915CF90F6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2878F65-23FD-BF71-03CB-8256E97F4744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2878F65-23FD-BF71-03CB-8256E97F474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0DA9221-415C-DEA5-403B-651363264DBD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0DA9221-415C-DEA5-403B-651363264DB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ED3F54-9A66-AB00-6F2B-8C8BD8D454D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ED3F54-9A66-AB00-6F2B-8C8BD8D454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0861970-2722-4341-5BF5-78CE12FFBE51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0861970-2722-4341-5BF5-78CE12FFBE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1BA523D-2228-D7DD-0CDA-99902993CD69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1BA523D-2228-D7DD-0CDA-99902993CD6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40EB55F-D623-9F8E-4259-48539E1D760B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40EB55F-D623-9F8E-4259-48539E1D76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15D504-0B3B-E01A-ADE6-9AAF347B5B1A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15D504-0B3B-E01A-ADE6-9AAF347B5B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876BEF-41CB-5B07-67EC-CAB615B5A372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876BEF-41CB-5B07-67EC-CAB615B5A3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91205F8-EAB7-EEE6-FBEE-37C284E76DEF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91205F8-EAB7-EEE6-FBEE-37C284E76D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F7F37B1-4A7B-6126-26AF-3AD581A98E4F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F7F37B1-4A7B-6126-26AF-3AD581A98E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EDBD55A-1515-DAF4-644C-5DAF47D47382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EDBD55A-1515-DAF4-644C-5DAF47D473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5C64395-52F5-9A55-7CC4-6333BCD2725A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5C64395-52F5-9A55-7CC4-6333BCD272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87A8ED-5422-AE0A-C8B0-BF86619F1A45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87A8ED-5422-AE0A-C8B0-BF86619F1A4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F64EDC-A031-8A99-FB42-98A72F936254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F64EDC-A031-8A99-FB42-98A72F9362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F3E218-4F5C-A074-F206-ABAE7F5E7838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F3E218-4F5C-A074-F206-ABAE7F5E78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5DC1BE-38AE-38E6-1089-6B74CBC92C74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5DC1BE-38AE-38E6-1089-6B74CBC92C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F83B5EE-EA25-5931-F2DE-9C87E64BA2B9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F83B5EE-EA25-5931-F2DE-9C87E64BA2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25C1225-170B-A39B-4049-92FC6B29DDB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947283" y="232916"/>
            <a:ext cx="8297433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4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17A20-FCDD-D297-A59D-A359FEB3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2B2737-302B-ABBE-BEA8-9881D7745803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2B2737-302B-ABBE-BEA8-9881D77458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5A7EA2-8449-0EAA-C0E7-28EC39875007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5A7EA2-8449-0EAA-C0E7-28EC398750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AB3BD6-A3EE-0515-22C5-4ECBEE5AA38A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AB3BD6-A3EE-0515-22C5-4ECBEE5AA3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46FAB2-8608-C87F-B43B-8213B6907EB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46FAB2-8608-C87F-B43B-8213B6907E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326D86-405B-A729-C52B-F1E9F94D57BB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326D86-405B-A729-C52B-F1E9F94D57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100B68-9D54-02B1-DC0D-2BC0EB19539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100B68-9D54-02B1-DC0D-2BC0EB1953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BECD23-5803-3C01-DEA3-3BB008AC526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BECD23-5803-3C01-DEA3-3BB008AC52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454D23-F704-FD7E-E24C-47039348B4E6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454D23-F704-FD7E-E24C-47039348B4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90E9A0-2E09-8047-8B74-397EBF9C62E7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90E9A0-2E09-8047-8B74-397EBF9C6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B3C7BA-35A3-12B3-59AA-E79CF3D7502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B3C7BA-35A3-12B3-59AA-E79CF3D750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D32A9B-4214-CBA8-95DA-1E141139108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D32A9B-4214-CBA8-95DA-1E14113910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7BD0AC-2183-9710-FCC2-4FEEC6EEA293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A7BD0AC-2183-9710-FCC2-4FEEC6EEA2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907495-8810-6B6C-EA23-823613F9246D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907495-8810-6B6C-EA23-823613F924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EDEE19-7B48-2952-DEC8-002F0E194C8B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EDEE19-7B48-2952-DEC8-002F0E194C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2FEFFF-E035-49AA-7225-00E6CA52B11A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2FEFFF-E035-49AA-7225-00E6CA52B1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620617-46AF-56F2-0FDF-AF0FC1A9CEF2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620617-46AF-56F2-0FDF-AF0FC1A9CE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15FDA7-BB83-A3E9-CFD8-C695774FA66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15FDA7-BB83-A3E9-CFD8-C695774FA6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26DDBAC-06D5-6203-A5A6-528A6FBF8A52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26DDBAC-06D5-6203-A5A6-528A6FBF8A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B30DC01-1331-98D8-2464-D5F8AEFA6DC0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B30DC01-1331-98D8-2464-D5F8AEFA6DC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EB57BE7-1E8C-B17B-D88B-237A39E66355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EB57BE7-1E8C-B17B-D88B-237A39E663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315BD37-2190-0B77-4666-671E57CE5617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315BD37-2190-0B77-4666-671E57CE561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572C4-FA61-57CA-3C3D-DB24806E150D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572C4-FA61-57CA-3C3D-DB24806E150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13B6D85-4ED5-B123-A21E-DB36AC20A224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13B6D85-4ED5-B123-A21E-DB36AC20A22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DFB8669-55D0-ADCB-8838-9A71669A58DC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DFB8669-55D0-ADCB-8838-9A71669A58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A49A0F3-0B20-C059-E6CC-8406C7D3D2B9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A49A0F3-0B20-C059-E6CC-8406C7D3D2B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F76B1AD-5532-0C7E-EC48-A735AA1402E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F76B1AD-5532-0C7E-EC48-A735AA1402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A71F36D-CEA5-36B6-32F0-9CAF93930301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A71F36D-CEA5-36B6-32F0-9CAF9393030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EB40945-B46D-8265-E2CD-B7DEEAF43F31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EB40945-B46D-8265-E2CD-B7DEEAF43F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4A9D578-FAC5-B151-53CC-716341A80F76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4A9D578-FAC5-B151-53CC-716341A80F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E791C91-E5EE-1E7A-665C-131FCB708FC4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E791C91-E5EE-1E7A-665C-131FCB708FC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010FA1-68C7-80CC-BD1D-BCACC807784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010FA1-68C7-80CC-BD1D-BCACC80778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83B7916-CAE0-4CA1-8351-46E16B35B2E5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83B7916-CAE0-4CA1-8351-46E16B35B2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B9EDA86-3451-E546-2BB5-0A287096702A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B9EDA86-3451-E546-2BB5-0A28709670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72AA4FF-CF50-38C2-8E62-EFBBAB242AF8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72AA4FF-CF50-38C2-8E62-EFBBAB242A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BE364A7-4E75-3319-8ADC-C0930DBF959A}"/>
              </a:ext>
            </a:extLst>
          </p:cNvPr>
          <p:cNvSpPr txBox="1"/>
          <p:nvPr/>
        </p:nvSpPr>
        <p:spPr>
          <a:xfrm>
            <a:off x="1058333" y="685800"/>
            <a:ext cx="101322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Noto Serif" panose="020F0502020204030204" pitchFamily="18" charset="0"/>
              </a:rPr>
              <a:t>Logging in to Business Central</a:t>
            </a:r>
          </a:p>
          <a:p>
            <a:br>
              <a:rPr lang="en-IN" dirty="0">
                <a:hlinkClick r:id="rId53"/>
              </a:rPr>
            </a:br>
            <a:r>
              <a:rPr lang="en-IN" dirty="0">
                <a:hlinkClick r:id="rId53"/>
              </a:rPr>
              <a:t>http://localhost:8080/business-central/</a:t>
            </a:r>
            <a:endParaRPr lang="en-IN" dirty="0"/>
          </a:p>
          <a:p>
            <a:endParaRPr lang="en-IN" dirty="0"/>
          </a:p>
          <a:p>
            <a:r>
              <a:rPr lang="en-IN" dirty="0"/>
              <a:t>Username : wbadmin</a:t>
            </a:r>
          </a:p>
          <a:p>
            <a:r>
              <a:rPr lang="en-IN" dirty="0"/>
              <a:t>Password : wbadmin</a:t>
            </a:r>
          </a:p>
          <a:p>
            <a:pPr algn="l" rtl="0"/>
            <a:br>
              <a:rPr lang="en-IN" dirty="0"/>
            </a:br>
            <a:r>
              <a:rPr lang="en-IN" dirty="0">
                <a:hlinkClick r:id="rId54"/>
              </a:rPr>
              <a:t>https://docs.jbpm.org/7.74.1.Final/jbpm-docs/html_single/#JBPMExamples</a:t>
            </a:r>
            <a:endParaRPr lang="en-IN" dirty="0"/>
          </a:p>
          <a:p>
            <a:pPr algn="l" rtl="0"/>
            <a:br>
              <a:rPr lang="en-IN" b="0" i="0" dirty="0">
                <a:effectLst/>
                <a:latin typeface="inherit"/>
              </a:rPr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2798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D1B5E-CD5D-8208-4EFF-064FA5E42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59988B-2CA3-980A-34F7-B0077CA6EBF1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59988B-2CA3-980A-34F7-B0077CA6EB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696E34-EF35-485C-E99F-235A1F75592C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696E34-EF35-485C-E99F-235A1F7559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1343D0-81AC-6A01-3E19-7F26BCE27967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1343D0-81AC-6A01-3E19-7F26BCE279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BC2AA-4322-49F1-35B0-E499823FFB10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BC2AA-4322-49F1-35B0-E499823FFB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DB48C6-1953-03A3-08A0-E5025FBF757C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DB48C6-1953-03A3-08A0-E5025FBF75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E9ACF0-05E3-D269-320B-D340DCE9A8B2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E9ACF0-05E3-D269-320B-D340DCE9A8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8F547F-82B2-6A55-C7DB-FCE56CAA540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8F547F-82B2-6A55-C7DB-FCE56CAA54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D8B1F4-CF9A-FE58-2EC3-A79C2F04132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D8B1F4-CF9A-FE58-2EC3-A79C2F0413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A86BA0-B122-E69C-2D5B-6C35EF4E4C1B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A86BA0-B122-E69C-2D5B-6C35EF4E4C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3E7C5AB-3C24-F4D2-5363-B37B30BDE743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3E7C5AB-3C24-F4D2-5363-B37B30BDE7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296730-6FED-FE87-75BF-E7713E89A1D0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296730-6FED-FE87-75BF-E7713E89A1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3E3037-D4E6-4312-CC7C-6E5EC25AE0F3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A3E3037-D4E6-4312-CC7C-6E5EC25AE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E42AE66-204F-D3C5-E0AD-91A3728A331F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E42AE66-204F-D3C5-E0AD-91A3728A331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8B155A9-83DF-9BCC-E303-8C2CC541BA37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8B155A9-83DF-9BCC-E303-8C2CC541BA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24E76A-7EB9-9DFD-FBF1-8285CFED2E0A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24E76A-7EB9-9DFD-FBF1-8285CFED2E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54C8BB-4C5E-4ACD-4D67-30D242FAF6DF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54C8BB-4C5E-4ACD-4D67-30D242FAF6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0BBAC0-206A-7E9C-B88B-7CDCAE350C7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0BBAC0-206A-7E9C-B88B-7CDCAE350C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034C15F-7061-9E80-FEC7-9D3294076260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034C15F-7061-9E80-FEC7-9D329407626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09938CB-BAC0-8795-F24A-4278D989F35D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09938CB-BAC0-8795-F24A-4278D989F3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BB57984-CCE8-42D6-4F9C-58E618E37E8F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BB57984-CCE8-42D6-4F9C-58E618E37E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654ACF-0F32-469F-2225-2C51837407F0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654ACF-0F32-469F-2225-2C51837407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66DAC1-7421-9140-7E19-E731816456E6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66DAC1-7421-9140-7E19-E731816456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A43560-829D-E9DA-4585-79AD60317A98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A43560-829D-E9DA-4585-79AD60317A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8C81E4E-BBD9-A53C-DB67-FE171A1009AC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8C81E4E-BBD9-A53C-DB67-FE171A1009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AF69AD8-6837-1627-ACFC-FA07AC4737A0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AF69AD8-6837-1627-ACFC-FA07AC4737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9D0F2F7-14F0-C483-930A-BDFC69543D67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9D0F2F7-14F0-C483-930A-BDFC69543D6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F53DF7B-AEC2-500B-C97D-B64B8D35B49E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F53DF7B-AEC2-500B-C97D-B64B8D35B4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196419-50E5-F58D-66E0-BB02CA30BBC3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196419-50E5-F58D-66E0-BB02CA30BB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F1BD457-E425-F526-F446-1A9C41F10573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F1BD457-E425-F526-F446-1A9C41F105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A8708DB-FFCD-8692-B4D7-E366DA0953E1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A8708DB-FFCD-8692-B4D7-E366DA0953E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26FD5F-AB5E-25AE-376D-27663C3CE85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26FD5F-AB5E-25AE-376D-27663C3CE8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2811211-C5A5-8C4D-3FA8-FEBB2E727D0F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2811211-C5A5-8C4D-3FA8-FEBB2E727D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A9D3E2D-6B33-CDA0-6904-A3E6FDC884C9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A9D3E2D-6B33-CDA0-6904-A3E6FDC884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4814F9-56BA-018F-8A0E-A9B899C8FCC0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4814F9-56BA-018F-8A0E-A9B899C8FC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1EE7F164-2410-4F68-9867-81347FEB8249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51729" y="814022"/>
            <a:ext cx="106885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23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FC1A-F0E4-12C3-9C2C-FAF98876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021D98-F133-AA4B-0CC3-54B86BB5B339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021D98-F133-AA4B-0CC3-54B86BB5B3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406DB5-72D9-ADDA-FA25-C4B050003197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406DB5-72D9-ADDA-FA25-C4B0500031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D9E022-CFE7-F302-EA2A-1B19C187419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D9E022-CFE7-F302-EA2A-1B19C18741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978147-4457-0F78-0428-3F6CAE94859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978147-4457-0F78-0428-3F6CAE9485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A4D5C3-DE1E-290B-6C1F-6212F6915980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A4D5C3-DE1E-290B-6C1F-6212F6915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D2A90AB-0B94-2682-5665-EAE9B62C107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D2A90AB-0B94-2682-5665-EAE9B62C10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3E6F0B-F813-BF5D-352A-704AE1B275B6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3E6F0B-F813-BF5D-352A-704AE1B275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3FADF0-976F-B064-2A94-B52C57880A6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3FADF0-976F-B064-2A94-B52C57880A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1B2501F-2E39-43F0-64B2-011C0A246305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1B2501F-2E39-43F0-64B2-011C0A2463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8F25209-63C8-151C-6F9B-1565F5A95331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8F25209-63C8-151C-6F9B-1565F5A9533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D393487-69FA-9520-74E4-19B4F2A82212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D393487-69FA-9520-74E4-19B4F2A822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604582B-A675-EAF8-7894-3D5D9A15F16E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604582B-A675-EAF8-7894-3D5D9A15F1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1BB3F74-DD76-40DF-0724-BAA4482A6C35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1BB3F74-DD76-40DF-0724-BAA4482A6C3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28FD0B-A025-5B24-7E3A-B749C805BEE2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28FD0B-A025-5B24-7E3A-B749C805BE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37D7D2-0023-40F3-DB59-2A73C20BEB3E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37D7D2-0023-40F3-DB59-2A73C20BEB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C459A6-86ED-8293-74F1-AD5E64D32A71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C459A6-86ED-8293-74F1-AD5E64D32A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B535E0F-A737-066A-4C5F-FE3267C0FC1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B535E0F-A737-066A-4C5F-FE3267C0FC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E8507B-18BF-08A7-B414-AB13133ABBA6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E8507B-18BF-08A7-B414-AB13133ABBA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678A18-AA63-A1D4-BE8B-B9E9E2B2FC7C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678A18-AA63-A1D4-BE8B-B9E9E2B2FC7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B3598D-AF3D-5BCA-C077-7A020E048D74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B3598D-AF3D-5BCA-C077-7A020E048D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AEE39D-E0FA-0BB9-6A5D-0C0B14E80D0F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AEE39D-E0FA-0BB9-6A5D-0C0B14E80D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9E98EA4-30A7-B3B0-AA3B-33E2050ECBBE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9E98EA4-30A7-B3B0-AA3B-33E2050ECBB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58BE329-3702-F8E9-D359-789E28A34B6B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58BE329-3702-F8E9-D359-789E28A34B6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8B02F3D-A1EF-DD91-C0B2-7C7C6C9B0DE1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8B02F3D-A1EF-DD91-C0B2-7C7C6C9B0D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E7F65AD-6E91-6807-A7A7-0327A7EB4AC3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E7F65AD-6E91-6807-A7A7-0327A7EB4AC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5465A9B-8158-9CF9-B2A0-63148E6D2F53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5465A9B-8158-9CF9-B2A0-63148E6D2F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6F8CF74-2983-A1FF-A3DF-3C922163FC4C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6F8CF74-2983-A1FF-A3DF-3C922163FC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047079-B884-EF00-B036-C2DF9A7E0282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047079-B884-EF00-B036-C2DF9A7E02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3CCC63-B6DA-D18A-3AF0-BC7D902A652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3CCC63-B6DA-D18A-3AF0-BC7D902A65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71A329C-2EEF-E029-21D9-9B43EA25DFD3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71A329C-2EEF-E029-21D9-9B43EA25DF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13BAA4D-17BD-FC7D-E07D-4FFA4CDBB9A1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13BAA4D-17BD-FC7D-E07D-4FFA4CDBB9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61AAA23-34AA-3F8E-169F-3904E957F94C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61AAA23-34AA-3F8E-169F-3904E957F9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3F1E9DB-A057-74DE-5DFC-06D609A117CF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3F1E9DB-A057-74DE-5DFC-06D609A117C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FF0CFCE-D11C-8F21-9369-A5346381B30B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FF0CFCE-D11C-8F21-9369-A5346381B3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FAF17C37-C7BA-0B6D-47BE-1EA9AB7009F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75518" y="518706"/>
            <a:ext cx="10840963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55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C4DE3-1EFB-DFD9-B1D3-6FE52651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B183F5-445A-DD42-F3F2-E437BB6EEE39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B183F5-445A-DD42-F3F2-E437BB6EEE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4ECCA1-6FED-DBFB-A2FA-287CC89F4726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4ECCA1-6FED-DBFB-A2FA-287CC89F47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AE7F87-4B50-8D2B-5160-2A35B5837B43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AE7F87-4B50-8D2B-5160-2A35B5837B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8EAC6F-B468-0293-CAEB-A3090B53275D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8EAC6F-B468-0293-CAEB-A3090B5327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7F3D36-E0F5-3600-02D2-92A87499AE27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7F3D36-E0F5-3600-02D2-92A87499AE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60296D-2E96-D0BC-CCE4-B89FDCF58B55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60296D-2E96-D0BC-CCE4-B89FDCF58B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3C6BA4-E2DA-929B-9541-3A7D7DC0500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3C6BA4-E2DA-929B-9541-3A7D7DC050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FB8F9D-FC0E-E5B9-7B27-E1FA9F753E4F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FB8F9D-FC0E-E5B9-7B27-E1FA9F753E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23DE322-1D6B-6D07-F419-6DF0909EE951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23DE322-1D6B-6D07-F419-6DF0909EE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86EB42-CD0E-C2D4-5E49-406B05B2E94B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86EB42-CD0E-C2D4-5E49-406B05B2E9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5F88B6-34ED-AA02-25B3-5F4CF06D1E79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5F88B6-34ED-AA02-25B3-5F4CF06D1E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DC6F7AD-9424-5DC3-C840-63BF82B63D59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DC6F7AD-9424-5DC3-C840-63BF82B63D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313DC68-4B4F-A3D0-9E19-C0099B90BBCA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313DC68-4B4F-A3D0-9E19-C0099B90BBC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EA66A0-BF0D-3753-99D7-4D45CF55F146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EA66A0-BF0D-3753-99D7-4D45CF55F1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38B5B9-5B03-666F-F48D-4159DB368FFD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38B5B9-5B03-666F-F48D-4159DB368F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93C1D94-9623-07CB-90E5-C3F4A4E89459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93C1D94-9623-07CB-90E5-C3F4A4E894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5465400-52E2-6BCA-4324-C01E1C5A84DB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5465400-52E2-6BCA-4324-C01E1C5A84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B4DEEE-A70D-2567-4F43-00C3FD2F0074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B4DEEE-A70D-2567-4F43-00C3FD2F007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EACE2E3-73A6-189D-57C2-CAAEF9D34FFA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EACE2E3-73A6-189D-57C2-CAAEF9D34FF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8F08BD-D140-B36A-9900-62075E4B1ABB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8F08BD-D140-B36A-9900-62075E4B1A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8B78CAA-293D-077A-D15E-63D756066D76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8B78CAA-293D-077A-D15E-63D756066D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B21A4D8-F94C-C87D-2730-06CC856AB5CE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B21A4D8-F94C-C87D-2730-06CC856AB5C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7F02027-14FD-EC2B-7044-21426217F4EF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7F02027-14FD-EC2B-7044-21426217F4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7BE7272-940B-90ED-91A4-079ABCC4CDDB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7BE7272-940B-90ED-91A4-079ABCC4CD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C31443C-DE42-4C64-B79A-25A6CC825745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C31443C-DE42-4C64-B79A-25A6CC82574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83CC1DA-9421-9FBD-6A9E-A8A6972C96F2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83CC1DA-9421-9FBD-6A9E-A8A6972C96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510D5AC-721A-159A-2B42-3EBFF5017023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510D5AC-721A-159A-2B42-3EBFF501702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8007E64-B408-9E16-A51F-108F5D7F1ACF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8007E64-B408-9E16-A51F-108F5D7F1A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7DCA4B4-4BBD-4515-A845-406A00F66D4E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7DCA4B4-4BBD-4515-A845-406A00F66D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95B0817-108C-AABD-B781-BB7BB3EE5562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95B0817-108C-AABD-B781-BB7BB3EE55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FA96A2D-F860-9DE3-C752-18748643574B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FA96A2D-F860-9DE3-C752-1874864357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BE9523-77EB-5F60-63B1-6BDA2310A8E8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BE9523-77EB-5F60-63B1-6BDA2310A8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EDAFA25-03D7-4D47-D4D7-E8F923236D32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EDAFA25-03D7-4D47-D4D7-E8F923236D3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AF7B24-42D0-181D-BCE3-2B3E82F4C2B0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AF7B24-42D0-181D-BCE3-2B3E82F4C2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2DEF28C-CC77-6681-6054-A09228CDDAF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32676" y="599680"/>
            <a:ext cx="1072664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2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CFF4-96E2-7C0D-D304-11FD72510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7E358C-C20B-84E9-CC0A-C22647A5C35C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7E358C-C20B-84E9-CC0A-C22647A5C3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AFE41B-549B-B289-8EC2-96A92A51B255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AFE41B-549B-B289-8EC2-96A92A51B2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C1CDE4-EEFB-9159-6050-D38B49DE0F54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C1CDE4-EEFB-9159-6050-D38B49DE0F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9EA4B-4853-2305-B7F9-399AAA107EF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9EA4B-4853-2305-B7F9-399AAA107E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9E8EB4-DB08-6CB7-A727-6B33ACB4A179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9E8EB4-DB08-6CB7-A727-6B33ACB4A1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3A40DD-CDEA-0711-27F7-0B18DA6BE252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3A40DD-CDEA-0711-27F7-0B18DA6BE2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73BBE3-E833-CF78-F560-FEF706C70816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73BBE3-E833-CF78-F560-FEF706C708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46B471-E812-6B3C-CAFA-FE176F64FA4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46B471-E812-6B3C-CAFA-FE176F64FA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C02A14A-5395-7E4D-77A6-554FD5298863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C02A14A-5395-7E4D-77A6-554FD52988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DDAC6D-C443-52D2-90F7-3D61BFD525C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DDAC6D-C443-52D2-90F7-3D61BFD525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BB0140-E8C8-3DCF-3E89-23FC865BC936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BB0140-E8C8-3DCF-3E89-23FC865BC9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DE63C0-15F6-CE14-877F-87BBFC3E3799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DE63C0-15F6-CE14-877F-87BBFC3E37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44793D8-6480-E852-9572-20305728830E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44793D8-6480-E852-9572-20305728830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874D14C-72B6-1CA6-C73E-3D10A5C2C205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874D14C-72B6-1CA6-C73E-3D10A5C2C2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58CC85-19D3-06F3-D523-228507E96440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58CC85-19D3-06F3-D523-228507E964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CADD28-A705-5DC3-DF44-0D363AA426BA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CADD28-A705-5DC3-DF44-0D363AA426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DE02D5-CB7D-8B9B-5A2F-F578933685BA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DE02D5-CB7D-8B9B-5A2F-F578933685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0ADC517-617E-DBD8-9F25-613BA63A6B97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0ADC517-617E-DBD8-9F25-613BA63A6B9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1448EDA-0371-A5A4-0CE2-2CE9AB9862C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1448EDA-0371-A5A4-0CE2-2CE9AB9862C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330E9E-56FE-25AF-5952-2D43A06C3C66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330E9E-56FE-25AF-5952-2D43A06C3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F6BFB1-CB3E-A5AA-8315-27D2A581F8BB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F6BFB1-CB3E-A5AA-8315-27D2A581F8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143C768-0C6A-3D4E-C289-945BF1587D30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143C768-0C6A-3D4E-C289-945BF1587D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2E110AC-58E8-8152-C7F4-6D353085BBE1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2E110AC-58E8-8152-C7F4-6D353085BBE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5F6FDAE-7AF9-E117-27CC-6C827774B7DE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5F6FDAE-7AF9-E117-27CC-6C827774B7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547563A-D2BE-2ADD-3A91-B89BE349DAA2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547563A-D2BE-2ADD-3A91-B89BE349DAA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592590F-E5AA-726E-A1DF-7BBCDEC25F0C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592590F-E5AA-726E-A1DF-7BBCDEC25F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7BEDEA2-3558-6B15-67CD-BBBF769B3073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7BEDEA2-3558-6B15-67CD-BBBF769B30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19BA867-64A5-D802-5BA6-F3319DCCB18B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19BA867-64A5-D802-5BA6-F3319DCCB1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8FBB54-6942-DD9D-480D-55AD0E7861F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8FBB54-6942-DD9D-480D-55AD0E7861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1E4E09B-AC83-EB2F-6826-AB0557E82332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1E4E09B-AC83-EB2F-6826-AB0557E823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194B26F-8A35-0200-6507-C4293545A30B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194B26F-8A35-0200-6507-C4293545A3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700B8C7-5456-DFC7-35EA-1AE2544CA5D1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700B8C7-5456-DFC7-35EA-1AE2544CA5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04449C-E779-0439-0106-42078C9357BA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04449C-E779-0439-0106-42078C9357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DC4E2A4-FB9D-BF7D-2398-248ECFFFABFE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DC4E2A4-FB9D-BF7D-2398-248ECFFFAB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7772D29C-482A-A1CE-0424-CE0AC21F2598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5045" y="575864"/>
            <a:ext cx="10821910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5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F51D7-60C5-438F-6C47-01FEF9FA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9E7DF3-7478-3225-4D6C-A7061AB28EA7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9E7DF3-7478-3225-4D6C-A7061AB28E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705532-EF25-37D8-2E2F-2679290F6A8B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705532-EF25-37D8-2E2F-2679290F6A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987" y="32390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ABA6FA-B505-3C96-9A1A-DE69C5B0E567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ABA6FA-B505-3C96-9A1A-DE69C5B0E5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23B981-64E6-7593-88E8-DA1FC44BD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307" y="304364"/>
            <a:ext cx="11355385" cy="6249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234E8B-ABF1-B543-4820-F85EBF648AEE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234E8B-ABF1-B543-4820-F85EBF648A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43787" y="265040"/>
                <a:ext cx="1266120" cy="7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94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FAD-8FB1-EF06-29E7-5B445111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ABB827-D3C6-3128-133F-55B568E6AB68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ABB827-D3C6-3128-133F-55B568E6AB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B26583-1129-0801-C6EB-4286CB37012E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B26583-1129-0801-C6EB-4286CB3701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5CA5E7-B06B-EF5B-9398-2B898EA90E1B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5CA5E7-B06B-EF5B-9398-2B898EA90E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3C7128-38B8-BDC4-8254-9EC90CD5AC29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3C7128-38B8-BDC4-8254-9EC90CD5AC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D978BE-EE6E-D082-6BDC-CABC6DDC0EA1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D978BE-EE6E-D082-6BDC-CABC6DDC0E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7790B9-551E-9A8D-A3D9-3EBFCE85C2C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7790B9-551E-9A8D-A3D9-3EBFCE85C2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9A4FE-8D83-87FB-54B5-68BCFD954DBB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9A4FE-8D83-87FB-54B5-68BCFD954D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6B9290-85C1-4C0D-1134-C573B3D83DC1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6B9290-85C1-4C0D-1134-C573B3D83D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DFFC69-09FD-BE2D-8833-6838CC7F1817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DFFC69-09FD-BE2D-8833-6838CC7F18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02F152-65C6-472C-6E47-EF29159CE2CA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02F152-65C6-472C-6E47-EF29159CE2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68C268-2DEC-5173-BD1A-8EFCF845C80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68C268-2DEC-5173-BD1A-8EFCF845C8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AA6FB0-CE42-75FC-F5BB-312CAAD754DB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AA6FB0-CE42-75FC-F5BB-312CAAD754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2A8FF0D-CF99-C365-6BB5-7EB5F4DB07D4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2A8FF0D-CF99-C365-6BB5-7EB5F4DB07D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838428-1AB4-D3DA-3C4B-070DFD436784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838428-1AB4-D3DA-3C4B-070DFD4367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7CEEA4A-0252-2E90-25F0-29E3A7B767EC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7CEEA4A-0252-2E90-25F0-29E3A7B767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46B92F-F42A-9CCE-4382-4ACAC12579C6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46B92F-F42A-9CCE-4382-4ACAC12579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26AA982-BD29-37EE-FBA8-152A45C8D17D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26AA982-BD29-37EE-FBA8-152A45C8D1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FC49883-4E5B-6E46-6673-484F0FB11276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FC49883-4E5B-6E46-6673-484F0FB1127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CE6EA91-BEC0-5B78-74A9-B5AAEB61E0EC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CE6EA91-BEC0-5B78-74A9-B5AAEB61E0E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E5E72B-738C-12E1-9B7B-2D2E79140631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E5E72B-738C-12E1-9B7B-2D2E791406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B07B48A-A8FF-56D7-D5DB-F291FE89077A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B07B48A-A8FF-56D7-D5DB-F291FE89077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4B56641-D817-BB24-7076-35CF34A71447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4B56641-D817-BB24-7076-35CF34A7144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132659-1C08-18E2-F305-26498C71DAD0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132659-1C08-18E2-F305-26498C71DAD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33BBC96-F33C-D1DD-BDB5-244EE262DD25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33BBC96-F33C-D1DD-BDB5-244EE262DD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8444DDF-59E8-2A0B-F3B5-14D72E45B780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8444DDF-59E8-2A0B-F3B5-14D72E45B78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5EFCD88-458F-869C-67FB-BA5A45822935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5EFCD88-458F-869C-67FB-BA5A458229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60C266-33BB-9C5E-4CB2-223E44D1317B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60C266-33BB-9C5E-4CB2-223E44D1317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61892F9-7D91-8B9B-4272-C0073469D1D8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61892F9-7D91-8B9B-4272-C0073469D1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97BE181-E27A-322C-0EB9-6AB412B9D5CB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97BE181-E27A-322C-0EB9-6AB412B9D5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FEC1DC7-CE63-9801-3BF4-0B95A08382CA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FEC1DC7-CE63-9801-3BF4-0B95A08382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AAA61F-447E-0FE9-7241-F2017F024704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AAA61F-447E-0FE9-7241-F2017F0247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9870BA3-595B-21FF-025C-57B7227C75A7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9870BA3-595B-21FF-025C-57B7227C7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DB88DBE-1096-4E76-5F1D-F5A0CD180793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DB88DBE-1096-4E76-5F1D-F5A0CD1807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A8FA1CF-0AD6-2648-AFB5-32ABDA9ADA48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A8FA1CF-0AD6-2648-AFB5-32ABDA9AD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2334C29-A45E-08C2-FECE-CE4F8A35A712}"/>
              </a:ext>
            </a:extLst>
          </p:cNvPr>
          <p:cNvSpPr txBox="1"/>
          <p:nvPr/>
        </p:nvSpPr>
        <p:spPr>
          <a:xfrm>
            <a:off x="939800" y="590120"/>
            <a:ext cx="10261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 </a:t>
            </a:r>
            <a:r>
              <a:rPr lang="en-IN" b="1" dirty="0"/>
              <a:t>Create react project</a:t>
            </a:r>
            <a:r>
              <a:rPr lang="en-IN" dirty="0"/>
              <a:t> : </a:t>
            </a:r>
            <a:r>
              <a:rPr lang="en-IN" dirty="0" err="1"/>
              <a:t>npx</a:t>
            </a:r>
            <a:r>
              <a:rPr lang="en-IN" dirty="0"/>
              <a:t> create-react-app &lt;app-name&gt;</a:t>
            </a:r>
          </a:p>
          <a:p>
            <a:r>
              <a:rPr lang="en-IN" dirty="0"/>
              <a:t>* </a:t>
            </a:r>
            <a:r>
              <a:rPr lang="en-IN" b="1" dirty="0"/>
              <a:t>Add bootstrap</a:t>
            </a:r>
            <a:r>
              <a:rPr lang="en-IN" dirty="0"/>
              <a:t> : </a:t>
            </a:r>
            <a:r>
              <a:rPr lang="en-IN" dirty="0" err="1"/>
              <a:t>npm</a:t>
            </a:r>
            <a:r>
              <a:rPr lang="en-IN" dirty="0"/>
              <a:t> install --save bootstrap</a:t>
            </a:r>
          </a:p>
          <a:p>
            <a:r>
              <a:rPr lang="en-IN" dirty="0"/>
              <a:t>* </a:t>
            </a:r>
            <a:r>
              <a:rPr lang="en-IN" b="1" dirty="0"/>
              <a:t>Start react app standalone</a:t>
            </a:r>
            <a:r>
              <a:rPr lang="en-IN" dirty="0"/>
              <a:t> : </a:t>
            </a:r>
            <a:r>
              <a:rPr lang="en-IN" dirty="0" err="1"/>
              <a:t>npm</a:t>
            </a:r>
            <a:r>
              <a:rPr lang="en-IN" dirty="0"/>
              <a:t> start</a:t>
            </a:r>
          </a:p>
          <a:p>
            <a:r>
              <a:rPr lang="en-IN" dirty="0"/>
              <a:t>* </a:t>
            </a:r>
            <a:r>
              <a:rPr lang="en-IN" b="1" dirty="0"/>
              <a:t>Curl</a:t>
            </a:r>
            <a:r>
              <a:rPr lang="en-IN" dirty="0"/>
              <a:t> : curl -</a:t>
            </a:r>
            <a:r>
              <a:rPr lang="en-IN" dirty="0" err="1"/>
              <a:t>i</a:t>
            </a:r>
            <a:r>
              <a:rPr lang="en-IN" dirty="0"/>
              <a:t> -H "Accept: application/</a:t>
            </a:r>
            <a:r>
              <a:rPr lang="en-IN" dirty="0" err="1"/>
              <a:t>json</a:t>
            </a:r>
            <a:r>
              <a:rPr lang="en-IN" dirty="0"/>
              <a:t>" &lt;URL&gt;</a:t>
            </a:r>
          </a:p>
        </p:txBody>
      </p:sp>
    </p:spTree>
    <p:extLst>
      <p:ext uri="{BB962C8B-B14F-4D97-AF65-F5344CB8AC3E}">
        <p14:creationId xmlns:p14="http://schemas.microsoft.com/office/powerpoint/2010/main" val="366264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EEBC6-B2A3-D2D9-E965-5830CE782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B2FBBC-8B62-F533-953B-E74AE58947AB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B2FBBC-8B62-F533-953B-E74AE58947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5824D9-4744-816C-600A-32C5FCBDA02A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5824D9-4744-816C-600A-32C5FCBDA0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DC99FF-F14D-A1D9-FD5C-7BFC80564DF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DC99FF-F14D-A1D9-FD5C-7BFC80564D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28123A-7891-D73C-A7F8-77A6DEBD2E65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28123A-7891-D73C-A7F8-77A6DEBD2E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7255DF-8DDC-6417-CE23-AF65ED67C9F4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7255DF-8DDC-6417-CE23-AF65ED67C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092C70-05C6-F14F-EC23-8293205A8A3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092C70-05C6-F14F-EC23-8293205A8A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F19ABF-F03D-6E8A-0777-5BB4E81350C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F19ABF-F03D-6E8A-0777-5BB4E81350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74993F-20D9-DC7C-451E-F9848E5123C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74993F-20D9-DC7C-451E-F9848E5123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AFB2AD-36EF-2F30-3412-02BBC5F897C1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AFB2AD-36EF-2F30-3412-02BBC5F897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B17C0C-692F-4A5C-88A1-DF1F688FDF25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B17C0C-692F-4A5C-88A1-DF1F688FDF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4E54AE-C58D-E176-5735-A7E97DC93159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4E54AE-C58D-E176-5735-A7E97DC931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06A44D-F9C8-FF15-292A-6A006E49E4EF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06A44D-F9C8-FF15-292A-6A006E49E4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647AFC-C38B-C604-4746-23487EBAA58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647AFC-C38B-C604-4746-23487EBAA5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421D9E7-1D3E-D9F9-B790-62D7ED15CE74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421D9E7-1D3E-D9F9-B790-62D7ED15CE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2A9126A-1BFB-8D0D-788F-427F17BBB75F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2A9126A-1BFB-8D0D-788F-427F17BBB7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848531-D8DA-A919-0048-358DABE0C5BF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848531-D8DA-A919-0048-358DABE0C5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45978E-765C-E6CF-799A-89AA668D9A9F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45978E-765C-E6CF-799A-89AA668D9A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1F135E-4BF4-2F0A-D1F6-CC0C076FE7EF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1F135E-4BF4-2F0A-D1F6-CC0C076FE7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93A4893-B119-DF15-6DAF-1A517602A544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93A4893-B119-DF15-6DAF-1A517602A54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C76C33-49E2-CF67-9E92-19509D97755A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C76C33-49E2-CF67-9E92-19509D977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A379C7A-21CD-AF1E-6111-0DB6DD7242F6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A379C7A-21CD-AF1E-6111-0DB6DD7242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52FB47-2EE8-D587-4D18-61A5CE4D5B59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52FB47-2EE8-D587-4D18-61A5CE4D5B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A21EDB2-B16F-038A-2D7B-01843228365C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A21EDB2-B16F-038A-2D7B-01843228365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A542039-E4A5-5EC8-719A-9934D48F3171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A542039-E4A5-5EC8-719A-9934D48F31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9B61F81-ABE7-66DB-AE43-E916BB298029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9B61F81-ABE7-66DB-AE43-E916BB2980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46CE912-3EB6-EA39-4C88-89D451E8D31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46CE912-3EB6-EA39-4C88-89D451E8D3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7723D70-CED8-A8F3-7766-724F234D10BD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7723D70-CED8-A8F3-7766-724F234D10B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7735A58-8E9F-6E57-0C2B-61662DE6633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7735A58-8E9F-6E57-0C2B-61662DE66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3874B89-FDCB-ECE4-DF77-F793CCA378CB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3874B89-FDCB-ECE4-DF77-F793CCA378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BE4BEB4-5DCF-920D-E145-E90F49C72881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BE4BEB4-5DCF-920D-E145-E90F49C728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54C7EB-720C-212C-772B-CB9C5CB07D39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54C7EB-720C-212C-772B-CB9C5CB07D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69AF42-902F-BD90-AE64-787B10798051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69AF42-902F-BD90-AE64-787B107980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1D6992-BF5F-1026-7990-C2667D64B92C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1D6992-BF5F-1026-7990-C2667D64B92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F183D7B-A82D-A16E-094C-37BD0AD7E32F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F183D7B-A82D-A16E-094C-37BD0AD7E3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BBF81BE7-C153-3969-3149-A89F04EFD756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32830" y="2143401"/>
            <a:ext cx="905953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3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43FB-3DFB-7FB8-E2A3-796F66A73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98BB03-53EE-AD8C-F1E7-F9E72FDCBCA5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98BB03-53EE-AD8C-F1E7-F9E72FDCBC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B46D2C-CCF5-25C0-4B1C-80CF7B1CF574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B46D2C-CCF5-25C0-4B1C-80CF7B1CF5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A4F12A-9182-2FEA-4D47-B0AB9A70845E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A4F12A-9182-2FEA-4D47-B0AB9A7084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813022-1D12-7955-9E35-7A34C3CBA43F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813022-1D12-7955-9E35-7A34C3CBA4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B65BE4-C13B-279D-A6DE-13232FC656E9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B65BE4-C13B-279D-A6DE-13232FC656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11ADAF-F268-D04E-062D-3DE9ED09111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11ADAF-F268-D04E-062D-3DE9ED0911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415CB9-54AB-AD45-FABC-3089B0DAA52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415CB9-54AB-AD45-FABC-3089B0DAA5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303DB0-9A54-155B-750C-4FA16C4C438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303DB0-9A54-155B-750C-4FA16C4C43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E18354B-C303-C4D4-E3BF-13F4262ED538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E18354B-C303-C4D4-E3BF-13F4262ED5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B38FBC-8437-C952-0CA7-6D31D9470C5B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B38FBC-8437-C952-0CA7-6D31D9470C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CB23CF-4F87-10EB-90D7-B6E0284084A3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CB23CF-4F87-10EB-90D7-B6E028408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EC0EEF-3D1F-AD87-35F8-B24DA7B50303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EC0EEF-3D1F-AD87-35F8-B24DA7B50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4249ED3-B2AC-A4B4-3623-AF0FFE2F525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4249ED3-B2AC-A4B4-3623-AF0FFE2F52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852BD6-47EF-667F-483D-46FE7D961341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852BD6-47EF-667F-483D-46FE7D9613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D52882-7150-CADD-BF22-F603E158DFAA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D52882-7150-CADD-BF22-F603E158DFA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78BBBD6-70A4-94FD-B0C0-A29C80066A44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78BBBD6-70A4-94FD-B0C0-A29C80066A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CAA374E-0AAA-C2C5-AD29-A91784DD2062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CAA374E-0AAA-C2C5-AD29-A91784DD20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BE49F4E-8DEE-50AC-1CFD-E6DB5050B9DB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BE49F4E-8DEE-50AC-1CFD-E6DB5050B9D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DDC31BF-7B12-05FD-7C37-C2B9A5309568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DDC31BF-7B12-05FD-7C37-C2B9A530956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9A5F57-F303-0E9D-6042-5AA822AEC01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9A5F57-F303-0E9D-6042-5AA822AEC0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68779A8-1C25-BAB1-9C98-95729CC8F4E1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68779A8-1C25-BAB1-9C98-95729CC8F4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7F98BAD-F4E8-86F7-F8AF-A566F8E2717B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7F98BAD-F4E8-86F7-F8AF-A566F8E271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C13E4B0-469E-5C16-D99B-9D37D37963E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C13E4B0-469E-5C16-D99B-9D37D37963E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AC0F98-B6F6-5029-DF12-C257E3612BB1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AC0F98-B6F6-5029-DF12-C257E3612B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F5BC887-7DD5-29E9-0F02-AA24AAF8B7E5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F5BC887-7DD5-29E9-0F02-AA24AAF8B7E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927E5E0-B02D-716B-FFDE-B22AD897E1E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927E5E0-B02D-716B-FFDE-B22AD897E1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7028443-9314-6E60-1938-8B7920BB5593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7028443-9314-6E60-1938-8B7920BB559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75564F-7583-6595-CB35-8A22B25FC6E3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75564F-7583-6595-CB35-8A22B25FC6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E4E64C7-75EB-9F04-3DA2-2499BB8EADFB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E4E64C7-75EB-9F04-3DA2-2499BB8EAD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E9CB3C4-F73D-A819-1CF4-B688B73F36D4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E9CB3C4-F73D-A819-1CF4-B688B73F36D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6AFD71-3452-5DFB-2D9F-D9EA4D6D948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6AFD71-3452-5DFB-2D9F-D9EA4D6D94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02C2500-AB43-410E-8B34-8C3395B9386A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02C2500-AB43-410E-8B34-8C3395B938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45B7177-5611-A628-FA0B-93A03266BFBE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45B7177-5611-A628-FA0B-93A03266BFB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A94F68C-4750-7EE4-206F-9ABF051F665D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A94F68C-4750-7EE4-206F-9ABF051F66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03A6020-5DE9-1288-350C-D8D7CDD6C82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978755" y="1269800"/>
            <a:ext cx="739243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64766-0424-CFB9-C857-EBEB624E2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6DA6CE-6E76-3A87-E814-643C9FB3D825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6DA6CE-6E76-3A87-E814-643C9FB3D8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EE9E73-179E-1CE8-2AC0-CAF602C0408B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EE9E73-179E-1CE8-2AC0-CAF602C040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0042EF-6C13-66CF-7E92-733864DEC4FF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0042EF-6C13-66CF-7E92-733864DEC4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24BC69-EA61-D305-6CEE-63E1FE0D826E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24BC69-EA61-D305-6CEE-63E1FE0D82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709060-B370-7C18-2B9F-F763ACB8F4BD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709060-B370-7C18-2B9F-F763ACB8F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2713BF7-D653-3959-C01D-E8832B439B71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2713BF7-D653-3959-C01D-E8832B439B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3CF8B5-A5DE-6FD0-7AA0-FD824915A367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3CF8B5-A5DE-6FD0-7AA0-FD824915A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46E8F1-C3F6-9900-FED9-663402C2E699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46E8F1-C3F6-9900-FED9-663402C2E6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B26E9B-29E6-ADAF-E0D4-98B72B39AA4C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B26E9B-29E6-ADAF-E0D4-98B72B39AA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6A0C30-454E-8857-D3EE-1D50E7D745E7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6A0C30-454E-8857-D3EE-1D50E7D745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CE88AD-B0CE-FEE2-ED94-B0DB0B84FD57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CE88AD-B0CE-FEE2-ED94-B0DB0B84FD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996067-B576-52BC-178C-06368193A2CE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996067-B576-52BC-178C-06368193A2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6C854D7-141E-C6B5-BC7C-89FE2D0CBE05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6C854D7-141E-C6B5-BC7C-89FE2D0CBE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41E305-1EF5-556E-B037-08783EB36A73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41E305-1EF5-556E-B037-08783EB36A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21EA46-50F8-475B-2B13-C3D4DA89FDA9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21EA46-50F8-475B-2B13-C3D4DA89FD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F23F06C-7F85-17D9-5480-A70ADF3C0CB0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F23F06C-7F85-17D9-5480-A70ADF3C0CB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B09572-513C-5D55-B247-8E8D6E7BD17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B09572-513C-5D55-B247-8E8D6E7BD1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AB8041-545C-BB83-427C-C6ED92CF6375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AB8041-545C-BB83-427C-C6ED92CF637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7E0BC-36E0-F2ED-3595-E6C2AEA4D765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7E0BC-36E0-F2ED-3595-E6C2AEA4D7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40B2FF8-C4D5-6401-90C2-15CFD3CE7A9C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40B2FF8-C4D5-6401-90C2-15CFD3CE7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685B7DC-FE37-007E-7A74-B5423C20BABE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685B7DC-FE37-007E-7A74-B5423C20BA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037F2AF-695D-ED18-A504-665430FAB86C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037F2AF-695D-ED18-A504-665430FAB8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81184F-A176-879C-056F-49DC36CF7707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81184F-A176-879C-056F-49DC36CF770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7082859-8888-40F7-621A-F37E924681D6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7082859-8888-40F7-621A-F37E924681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F29D6C3-413B-A0CC-6A72-2057C49F946B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F29D6C3-413B-A0CC-6A72-2057C49F946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49D3507-8CBA-59DE-2F01-5C9A2B06BDD6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49D3507-8CBA-59DE-2F01-5C9A2B06BD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244548B-A150-C61F-056A-06614CDFF832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244548B-A150-C61F-056A-06614CDFF83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0BAA6A-B78D-1E67-9068-C2B179BB98A7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0BAA6A-B78D-1E67-9068-C2B179BB98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32E6931-77E0-C4D4-126F-F5711A047A40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32E6931-77E0-C4D4-126F-F5711A047A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570ED-218C-27AF-C131-7054F6068758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570ED-218C-27AF-C131-7054F606875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987AEB-BD8C-99B1-8307-AFB10EDC5591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987AEB-BD8C-99B1-8307-AFB10EDC55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A07607F-A557-E976-E1BC-7CEB18E27ADB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A07607F-A557-E976-E1BC-7CEB18E27A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DE58D7F-48C8-AE10-3A59-4772F3C6502A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DE58D7F-48C8-AE10-3A59-4772F3C650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38EFF7A-F398-929D-964D-97C1C4945D0B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38EFF7A-F398-929D-964D-97C1C4945D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E155DC0A-C877-16F1-6239-D775FBAFCAB6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980625" y="1452286"/>
            <a:ext cx="823074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81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BD07-5D07-9752-E0AE-F5D1C1BB8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76D8E7-FE23-7472-7864-D48A860E7FD8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76D8E7-FE23-7472-7864-D48A860E7F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074742-0BF6-15A5-F879-7AE2E318786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074742-0BF6-15A5-F879-7AE2E3187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70D51F-E592-725B-EA4B-8655AB0F5231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70D51F-E592-725B-EA4B-8655AB0F52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A4D7C7-103E-71EE-A0BB-79CB00271C4B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A4D7C7-103E-71EE-A0BB-79CB00271C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E702AD-E798-374B-3071-48A8F2A46DAD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E702AD-E798-374B-3071-48A8F2A46D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DEE9166-FFFC-4B5B-9AE9-8DB8ABED8775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DEE9166-FFFC-4B5B-9AE9-8DB8ABED87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35448C-6B43-7E89-E8A1-E953ABA204D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35448C-6B43-7E89-E8A1-E953ABA204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89CF54E-34FD-575A-DCB8-6C967069B72A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89CF54E-34FD-575A-DCB8-6C967069B7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B1CB00-8711-D2F5-C40D-E94A88F7E907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B1CB00-8711-D2F5-C40D-E94A88F7E9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9B0E551-312A-7C30-3501-F111045BC42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9B0E551-312A-7C30-3501-F111045BC4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950CAEF-B244-BE0D-B5F9-06550C94ABF1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950CAEF-B244-BE0D-B5F9-06550C94AB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E3BC0A-C46B-E505-49BC-F7B4D7F2A932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E3BC0A-C46B-E505-49BC-F7B4D7F2A9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587193-10C3-EB0A-393A-F8186BFCE444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587193-10C3-EB0A-393A-F8186BFCE4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C7B0FB2-C423-3B40-8B70-AA9F0A41B79E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C7B0FB2-C423-3B40-8B70-AA9F0A41B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FE9C949-581C-7951-E941-A9B1547418C9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FE9C949-581C-7951-E941-A9B1547418C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097BAC0-E4F9-48EE-3D36-885D33182F12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097BAC0-E4F9-48EE-3D36-885D33182F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A84F444-8C84-7F10-ECF2-7F6F545F29D3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A84F444-8C84-7F10-ECF2-7F6F545F29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05B4E2D-90FB-13D6-7FFC-C47D499D8E9D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05B4E2D-90FB-13D6-7FFC-C47D499D8E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8BEFCC-35BF-7AAB-1D93-758A3F360433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8BEFCC-35BF-7AAB-1D93-758A3F3604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AC4B29-2CF1-12A9-2B76-5A08D937DEE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AC4B29-2CF1-12A9-2B76-5A08D937DE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136BF33-7B30-FA1C-5621-F99B7892E770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136BF33-7B30-FA1C-5621-F99B7892E77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C070F1-E619-8ADC-0846-FF71FC6FE3AC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C070F1-E619-8ADC-0846-FF71FC6FE3A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2B2B081-40CE-6914-8833-189C6D2B8B64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2B2B081-40CE-6914-8833-189C6D2B8B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E42D6C2-5093-8EE7-48C7-910A77DEA394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E42D6C2-5093-8EE7-48C7-910A77DEA3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FB4938-144E-8B3D-12C7-48417E0C7EE2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FB4938-144E-8B3D-12C7-48417E0C7EE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191F1B4-615F-1250-2108-21F5B80F9FE6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191F1B4-615F-1250-2108-21F5B80F9FE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DDB658-F927-056A-3F6A-7C6631861405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DDB658-F927-056A-3F6A-7C66318614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09A0DB2-83EF-FD4F-930F-26DDB4F4520C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09A0DB2-83EF-FD4F-930F-26DDB4F452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182889D-DD86-24F0-62F8-01232E66FE79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182889D-DD86-24F0-62F8-01232E66FE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9C8066B-F829-BD71-5387-975B4E099991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9C8066B-F829-BD71-5387-975B4E09999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A27235F-08A9-D1B6-690C-FF9381D0CEAC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A27235F-08A9-D1B6-690C-FF9381D0CE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B4C4FB8-02B1-F78F-878E-A6BAD44EA464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B4C4FB8-02B1-F78F-878E-A6BAD44EA4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CA9D556-727A-55D9-464D-8A30729ECAA6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CA9D556-727A-55D9-464D-8A30729ECAA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D163E58-2901-53C8-5942-AAD5E8EA2776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D163E58-2901-53C8-5942-AAD5E8EA27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38751B2C-3CB7-04A0-82D0-45B9091A6668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904415" y="1299865"/>
            <a:ext cx="8383170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C2A5-20AE-60EA-12B9-81E2C3247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E894A5-6589-C579-0F31-EE7DF92F6DFA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E894A5-6589-C579-0F31-EE7DF92F6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EF41AD-AD0D-A9F2-2DCD-FDA56B6D9D36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EF41AD-AD0D-A9F2-2DCD-FDA56B6D9D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671E48-F8E1-36B0-3210-42AE07AB902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671E48-F8E1-36B0-3210-42AE07AB90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560D71-1247-B92A-EF67-A89BF73BBD23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560D71-1247-B92A-EF67-A89BF73BBD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83F5C-63B5-8968-8540-80660F4F552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83F5C-63B5-8968-8540-80660F4F55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21A748-3590-6920-4BDE-B11730D364AB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C21A748-3590-6920-4BDE-B11730D364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F723B9-0DCE-860C-F011-11D664F5A85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F723B9-0DCE-860C-F011-11D664F5A8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A8E2F3-6BE4-7067-6E2E-91CFB9F47C8C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A8E2F3-6BE4-7067-6E2E-91CFB9F47C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1B5D5BA-D0C1-FFE9-082B-D3239C99D342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1B5D5BA-D0C1-FFE9-082B-D3239C99D3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200EE77-2BD8-797E-A9D1-0B708BF05DF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200EE77-2BD8-797E-A9D1-0B708BF05DF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31875F-A89D-AB29-252B-CA62BE84493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31875F-A89D-AB29-252B-CA62BE8449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C1E9BC-7C58-1F1B-428C-009755F24B70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C1E9BC-7C58-1F1B-428C-009755F24B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8F915A-6F97-100B-0BBA-74D03B773BA0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8F915A-6F97-100B-0BBA-74D03B773BA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7C7400-1BF3-437B-281C-37FB41B25D07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7C7400-1BF3-437B-281C-37FB41B25D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057F55D-9B73-496F-1A25-C1DCE3970F88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057F55D-9B73-496F-1A25-C1DCE3970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7B2400-882E-8D45-E239-17641D948A14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7B2400-882E-8D45-E239-17641D948A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CE50E47-F1FA-FEA3-C92E-93086DE92D9F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CE50E47-F1FA-FEA3-C92E-93086DE92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2CEFBF0-9460-EAA5-407D-9704492072D3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2CEFBF0-9460-EAA5-407D-9704492072D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95E4C03-20E8-E558-AA2C-02A0B49406C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95E4C03-20E8-E558-AA2C-02A0B49406C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075C96-89C6-C76A-B9C6-1F4D95DE3BD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075C96-89C6-C76A-B9C6-1F4D95DE3B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EA3493-F1D8-F329-5D24-2A9A4CE22D3E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EA3493-F1D8-F329-5D24-2A9A4CE22D3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8DFBC92-55F7-53AB-DECC-5801585E4D3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8DFBC92-55F7-53AB-DECC-5801585E4D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E681216-9489-7A66-6F79-EF862F345860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E681216-9489-7A66-6F79-EF862F34586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9110B04-5184-1CA0-00E4-31E66BA9F3E9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9110B04-5184-1CA0-00E4-31E66BA9F3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2D531D5-20DE-9EFC-4D83-3619FE7B4C86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2D531D5-20DE-9EFC-4D83-3619FE7B4C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6C0B375-744E-48A9-7218-7AF37A9CB072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6C0B375-744E-48A9-7218-7AF37A9CB07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413E67-CFA2-29EA-8D7D-63EA0FC0B90F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413E67-CFA2-29EA-8D7D-63EA0FC0B90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FF6E1BC-5657-0B92-272F-F0C8D780D3F8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FF6E1BC-5657-0B92-272F-F0C8D780D3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96ECC8-FC80-71D3-751B-EB21B75988FE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96ECC8-FC80-71D3-751B-EB21B75988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A96CD77-574B-B823-F0C7-268E14E68EBC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A96CD77-574B-B823-F0C7-268E14E68EB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2217406-D05A-E3C1-D67A-6ADC9F0CAE6E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2217406-D05A-E3C1-D67A-6ADC9F0CAE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CDEFC51-D2B5-8F93-04D8-72AB1F04E14A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CDEFC51-D2B5-8F93-04D8-72AB1F04E1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0FEB3C7-B4ED-02DE-4056-F841CE91E6F5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0FEB3C7-B4ED-02DE-4056-F841CE91E6F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661681D-DF2F-20E9-2959-32214BA316BF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661681D-DF2F-20E9-2959-32214BA316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ABDAA9E4-1C7A-C148-6D26-EFE1832FCE9D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799625" y="1919077"/>
            <a:ext cx="859274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3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0EFE-8965-78A7-8CB3-72D11BBE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EC95D9-6F75-0036-17E0-0CD591F2C701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EC95D9-6F75-0036-17E0-0CD591F2C7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D72FF3-6C74-94D8-6697-5DFC1CF66F8E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D72FF3-6C74-94D8-6697-5DFC1CF66F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7E1552-8831-65E3-4EFB-1ED8E73D3C65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7E1552-8831-65E3-4EFB-1ED8E73D3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D51842-3369-64CC-BE25-6A710CB76F31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D51842-3369-64CC-BE25-6A710CB76F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AF9CB8-EE6D-CC7D-7745-87F3F42D9865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AF9CB8-EE6D-CC7D-7745-87F3F42D98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9E9D26-F6A4-EC2A-B513-501D1330E6FC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9E9D26-F6A4-EC2A-B513-501D1330E6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7CA8B6-C2FD-8A2C-6815-AAA3A7FD99C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7CA8B6-C2FD-8A2C-6815-AAA3A7FD99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6CD8BE-5086-0C00-892E-DB3A970F9FB8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6CD8BE-5086-0C00-892E-DB3A970F9F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7C69E9-CADC-00D4-DFD1-9C35246F849D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7C69E9-CADC-00D4-DFD1-9C35246F84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E15E88-E354-2D44-7ED6-59A9D1334B37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E15E88-E354-2D44-7ED6-59A9D1334B3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01DF1E-6B29-88DA-0599-455C30C71A14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01DF1E-6B29-88DA-0599-455C30C71A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90C2A78-412D-9F39-4195-546982A97149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90C2A78-412D-9F39-4195-546982A971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4D25541-0B53-0F4B-867F-BA449738F3CA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4D25541-0B53-0F4B-867F-BA449738F3C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6699DF-5102-9A13-B033-C7F2B4090185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6699DF-5102-9A13-B033-C7F2B40901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F5F62D8-FB07-F0D9-7999-A5EFCA628A3F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F5F62D8-FB07-F0D9-7999-A5EFCA628A3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807E75-C0D9-C830-3A38-A075A22B78FF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807E75-C0D9-C830-3A38-A075A22B78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514F4A-787D-1E3D-8330-70661B95C843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514F4A-787D-1E3D-8330-70661B95C8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42B9E89-415A-8C33-83D6-D9DB567DBAF0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42B9E89-415A-8C33-83D6-D9DB567DBA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A4B3FBB-7E75-520B-4CCD-88B16EA3AF1A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A4B3FBB-7E75-520B-4CCD-88B16EA3AF1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C2EA5D-239F-519E-46C6-60F10680ABDE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C2EA5D-239F-519E-46C6-60F10680AB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04C48A7-DC73-2927-D53B-964D78F03DA8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04C48A7-DC73-2927-D53B-964D78F03D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48E5B7-A831-F9D4-364A-09F786F07C8F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48E5B7-A831-F9D4-364A-09F786F07C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216B4E-A594-3986-0B5F-444A2B6652B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216B4E-A594-3986-0B5F-444A2B6652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F2DE825-0AD3-C1C9-4958-AC00E9796E09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F2DE825-0AD3-C1C9-4958-AC00E9796E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A5AF767-72E2-7505-6075-7C9FD5F89BC6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A5AF767-72E2-7505-6075-7C9FD5F89B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3416EA8-9C6B-68E9-267A-1C9E660A6335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3416EA8-9C6B-68E9-267A-1C9E660A63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0877F4-B71B-D05F-CBE0-7A1958C776AE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0877F4-B71B-D05F-CBE0-7A1958C776A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AB03902-7352-811D-81AA-ED4000818C0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AB03902-7352-811D-81AA-ED4000818C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E668C40-410B-245D-A04D-DCB0CA6469B0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E668C40-410B-245D-A04D-DCB0CA6469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254B67A-5683-3FC3-EBCE-6198CA94F144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254B67A-5683-3FC3-EBCE-6198CA94F14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A8CE6F-25DD-6F94-B643-56DD828F53F7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A8CE6F-25DD-6F94-B643-56DD828F53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1728218-98E8-90FD-2D1C-57C43C8D8913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1728218-98E8-90FD-2D1C-57C43C8D89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5999FD1-730B-5674-58AB-621C83A55DE9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5999FD1-730B-5674-58AB-621C83A55D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D20A09F-6485-0D2C-8FD7-F5CAD659D899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D20A09F-6485-0D2C-8FD7-F5CAD659D8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D0523F73-D432-CC30-C9C1-167E25D64CC1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018731" y="1457050"/>
            <a:ext cx="8154538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8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4F180-711D-AF85-2546-EED79DF4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E793DC-1C9E-5FEC-ED41-E5113E72B383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E793DC-1C9E-5FEC-ED41-E5113E72B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75E91A-6840-AF3E-4524-A2AB044476E9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75E91A-6840-AF3E-4524-A2AB044476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B95378-7CB1-9311-6E4A-01D40CEF43AA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B95378-7CB1-9311-6E4A-01D40CEF43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DBCB7B-CB05-83C2-9765-EEED24750B06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DBCB7B-CB05-83C2-9765-EEED24750B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E81374-0448-8409-4E7C-FE9C58AE0C44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E81374-0448-8409-4E7C-FE9C58AE0C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69337D-2F8F-0112-3F98-16EB82E726D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69337D-2F8F-0112-3F98-16EB82E726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6676AA-B750-89D2-5248-C43D9187B72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6676AA-B750-89D2-5248-C43D9187B7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F3AD5B-F263-5A2D-3C5E-AC97489D47F9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F3AD5B-F263-5A2D-3C5E-AC97489D47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114632-8477-6C79-6C0B-025BC225AD3A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114632-8477-6C79-6C0B-025BC225AD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1047FFE-AFD7-5862-9A2C-DA21139DE33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1047FFE-AFD7-5862-9A2C-DA21139DE3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620221-033C-6EEE-A516-CD5BF229FB6C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620221-033C-6EEE-A516-CD5BF229FB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AC51E4-859C-7746-D34F-4C467B27D1C7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AC51E4-859C-7746-D34F-4C467B27D1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9BA9F17-09C1-D63F-ABAB-9787349F9C9B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9BA9F17-09C1-D63F-ABAB-9787349F9C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0FEF26-CBBD-B1AD-C8F3-312016DD8957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0FEF26-CBBD-B1AD-C8F3-312016DD89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3AC635-C933-41DB-D6C4-84B53A36651A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3AC635-C933-41DB-D6C4-84B53A3665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CFA00D5-04BE-A926-FCB3-5839CAF9EBE0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CFA00D5-04BE-A926-FCB3-5839CAF9EB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C3283F-28ED-3EC6-9D73-B478A7D6BAE9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C3283F-28ED-3EC6-9D73-B478A7D6BA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AC786A-B86A-A143-B7F2-F2E58C9EC829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AC786A-B86A-A143-B7F2-F2E58C9EC82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53157E-3E9C-12E1-0CFB-6DF9BE9268F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53157E-3E9C-12E1-0CFB-6DF9BE9268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1B08CF-FB9A-7D82-47D7-CB5A21D03CF7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1B08CF-FB9A-7D82-47D7-CB5A21D03C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1F0B60-A02D-F5EA-4891-6A99E3EDD6F1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1F0B60-A02D-F5EA-4891-6A99E3EDD6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8ADCBD-3FD4-BE67-58A0-D33BA636B339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8ADCBD-3FD4-BE67-58A0-D33BA636B3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6A189D-C3BB-D686-1257-15D92D1AA530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6A189D-C3BB-D686-1257-15D92D1AA5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B597F41-AFA3-2679-F544-E9098A1A6778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B597F41-AFA3-2679-F544-E9098A1A67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EF360F8-3E5A-07D1-427D-F4230FA4AC7F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EF360F8-3E5A-07D1-427D-F4230FA4AC7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E3F86C7-629F-3D08-70B4-3D7C1448CC4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E3F86C7-629F-3D08-70B4-3D7C1448CC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5FF89C1-466B-ACE2-12D6-2ED8BAF5DCBD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5FF89C1-466B-ACE2-12D6-2ED8BAF5DCB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C6CCFFC-CC30-2CC6-E870-CF6AEB616EEA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C6CCFFC-CC30-2CC6-E870-CF6AEB616E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C54FB89-EB5C-DC3E-6DC0-10F3C1936C2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C54FB89-EB5C-DC3E-6DC0-10F3C1936C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B62E9F6-7178-1B8D-9931-65764FC83576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B62E9F6-7178-1B8D-9931-65764FC8357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24A0B22-FD46-12D0-743E-F922D9E8E82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24A0B22-FD46-12D0-743E-F922D9E8E8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F6A7744-8AFA-B584-9155-EE447ED11F4D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F6A7744-8AFA-B584-9155-EE447ED11F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30150D0-BF1E-97F6-4AF1-05C7484D1A03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30150D0-BF1E-97F6-4AF1-05C7484D1A0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791EC59-10FA-8AE5-8DFE-A6DE766D559B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791EC59-10FA-8AE5-8DFE-A6DE766D55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43201DC-3520-5C30-3B28-3E9C97123975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999678" y="1271286"/>
            <a:ext cx="819264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68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07C93-0D3F-B5A9-91CD-778C869FD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0F1AB7-4ABC-B56F-190B-C67D6C34DA6F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0F1AB7-4ABC-B56F-190B-C67D6C34DA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4FC2A1-1BF6-B08D-1118-A3FC3AA4402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4FC2A1-1BF6-B08D-1118-A3FC3AA440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F5FE6B-458A-F900-C861-95AF97B94CCB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F5FE6B-458A-F900-C861-95AF97B94C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ABC0C10-D54F-041C-9FFA-268B976C1703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ABC0C10-D54F-041C-9FFA-268B976C17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6FBCC6-C306-8B5D-8E28-97E9D54C790B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6FBCC6-C306-8B5D-8E28-97E9D54C79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406F41-E3C3-1726-7CD5-3A5344B97778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406F41-E3C3-1726-7CD5-3A5344B977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564093-0218-86D8-933E-09C66B25B09E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564093-0218-86D8-933E-09C66B25B0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083DF1-55ED-47A0-52F4-B2694518B7D3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083DF1-55ED-47A0-52F4-B2694518B7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F9021E2-BB15-CF3E-5235-1BE359488923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F9021E2-BB15-CF3E-5235-1BE3594889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AA69D5-96F4-F329-544D-CB2FBFFC5480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AA69D5-96F4-F329-544D-CB2FBFFC54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FD5D74-7858-2E7D-502B-59026BCB349E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FD5D74-7858-2E7D-502B-59026BCB3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1CD5C8-467E-2254-36DC-7D564FFF296E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1CD5C8-467E-2254-36DC-7D564FFF2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95552D-29C0-1607-8816-AA8F19EECD22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95552D-29C0-1607-8816-AA8F19EECD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D98BE87-DE7E-5B4B-77E4-71CFEFE97E64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D98BE87-DE7E-5B4B-77E4-71CFEFE97E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5875430-7AF7-FFCD-9FE5-D00729761C7F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5875430-7AF7-FFCD-9FE5-D00729761C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D0A6F7A-30EC-D1D1-C1F9-A840DA2600AE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D0A6F7A-30EC-D1D1-C1F9-A840DA2600A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E8D6C8-46B6-6BB5-00CE-12146A665341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E8D6C8-46B6-6BB5-00CE-12146A6653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D659F8-5745-DCE2-9E3B-796107528F6F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D659F8-5745-DCE2-9E3B-796107528F6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A357726-B04A-F1EA-2B4D-A8F56D3ED7DD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A357726-B04A-F1EA-2B4D-A8F56D3ED7D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612E97-EA8B-1494-D546-326C9AAC6EBC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612E97-EA8B-1494-D546-326C9AAC6E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00B28E6-B980-1C2A-A286-FCF9D5C68306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00B28E6-B980-1C2A-A286-FCF9D5C683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0620D8-5BBF-DFBA-774E-AC1EDF6FACE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0620D8-5BBF-DFBA-774E-AC1EDF6FACE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CC3A1E6-EA18-82BB-45DA-26629A558346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CC3A1E6-EA18-82BB-45DA-26629A5583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EA8DB32-C349-032E-1AEB-627FE6A1C247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EA8DB32-C349-032E-1AEB-627FE6A1C2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5371CB-0511-A767-BF37-293A01064469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5371CB-0511-A767-BF37-293A010644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2AEF381-089E-FD76-BED1-702908E0ED9B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2AEF381-089E-FD76-BED1-702908E0ED9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A841351-B869-1783-92DB-03F0E72BF0CA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A841351-B869-1783-92DB-03F0E72BF0C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D28E5B2-68F3-639D-0FF2-8A231B813CA3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D28E5B2-68F3-639D-0FF2-8A231B813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0BCE5A-7C79-A32C-EADA-BA13D6EAE547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0BCE5A-7C79-A32C-EADA-BA13D6EAE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6E9CED6-F353-D0AF-8669-430429ABCC64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6E9CED6-F353-D0AF-8669-430429ABCC6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72F849A-1ED3-80C1-22FC-27C0F704288C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72F849A-1ED3-80C1-22FC-27C0F70428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0247B39-0451-9CA1-6B31-E8812AF98B50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0247B39-0451-9CA1-6B31-E8812AF98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41A1AC-C3EE-3903-B268-447AC60968B0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41A1AC-C3EE-3903-B268-447AC60968B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5EC838-BD7B-BECE-1498-D309EF4ED5D5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5EC838-BD7B-BECE-1498-D309EF4ED5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1087269-CD44-2B99-74E5-275E0253698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8546" y="1428471"/>
            <a:ext cx="9554908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9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C5445-17B9-325B-592B-A4E92559C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4820D5-B774-A269-76B6-95A94C954F59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4820D5-B774-A269-76B6-95A94C954F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145343-E896-C8C8-D896-9FAC34B4B6C7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145343-E896-C8C8-D896-9FAC34B4B6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0CB554-02B5-9AEE-3028-981DC5298C0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0CB554-02B5-9AEE-3028-981DC5298C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516352-B887-75B2-285C-963574DE5E0C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516352-B887-75B2-285C-963574DE5E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279A75-39FC-CEE5-36ED-5536EAA0811D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279A75-39FC-CEE5-36ED-5536EAA081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113BACC-3E1B-1EB5-6F29-EB2F5461073E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113BACC-3E1B-1EB5-6F29-EB2F546107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80C157-F25C-38D5-80A0-7BCF5602991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80C157-F25C-38D5-80A0-7BCF560299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D2576F-DA92-319B-4650-046D7D3639A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D2576F-DA92-319B-4650-046D7D3639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DAC0B7-9203-71B2-195E-FD0A6064827F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DAC0B7-9203-71B2-195E-FD0A606482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79B440-F767-9793-FF63-3853E395BDE3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79B440-F767-9793-FF63-3853E395BD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B1E7A0E-2842-3B44-4C55-14C948DB3DC2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B1E7A0E-2842-3B44-4C55-14C948DB3D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747D7B-6120-6079-5861-0F0CCE7760D0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747D7B-6120-6079-5861-0F0CCE7760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39C1B39-FCEE-C107-B661-E6D2C2D9F86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39C1B39-FCEE-C107-B661-E6D2C2D9F86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4CF1DB2-DB8E-5722-C584-CA36C6EFE387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4CF1DB2-DB8E-5722-C584-CA36C6EFE3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2FD64F-36D4-EF3B-3E4D-070C1069A56C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2FD64F-36D4-EF3B-3E4D-070C1069A5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EA50621-0C9C-3B6A-BC06-61B89E0A3E52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EA50621-0C9C-3B6A-BC06-61B89E0A3E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176B039-B93F-15DB-43BF-E74393E9CA4D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176B039-B93F-15DB-43BF-E74393E9CA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925E2AD-B671-7FD5-CF76-15EABF5441F3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925E2AD-B671-7FD5-CF76-15EABF5441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BA62012-DC1D-41EA-6B4B-6D1F86702ED8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BA62012-DC1D-41EA-6B4B-6D1F86702ED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993B6FE-1868-98AB-45D0-A03AE5E748E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993B6FE-1868-98AB-45D0-A03AE5E748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9F8C42-4A13-1128-C771-CE87D6C2D357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9F8C42-4A13-1128-C771-CE87D6C2D35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D2A0B5-07C1-F1CF-A972-9783EC94ED08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D2A0B5-07C1-F1CF-A972-9783EC94ED0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7E4A1F-1A37-3AE0-C31C-5A2ABC18BEF6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7E4A1F-1A37-3AE0-C31C-5A2ABC18BEF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7A0DB86-9D67-7A09-A947-995540FDB867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7A0DB86-9D67-7A09-A947-995540FDB8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3CADE53-BA7F-7DE6-B279-010DACDC0B8D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3CADE53-BA7F-7DE6-B279-010DACDC0B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55FCB76-9E1E-6CE2-878B-5ADFA9507737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55FCB76-9E1E-6CE2-878B-5ADFA950773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F794EA3-87B9-161D-526F-DA52B66C5982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F794EA3-87B9-161D-526F-DA52B66C59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B9ABD1D-EFD2-D7C7-7C39-95631420292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B9ABD1D-EFD2-D7C7-7C39-9563142029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2EB54F3-61C9-D850-63EA-EFF53EB18BFC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2EB54F3-61C9-D850-63EA-EFF53EB18B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EF1AD8E-4444-80D7-B864-EA8C63E337EA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EF1AD8E-4444-80D7-B864-EA8C63E337E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9E88BB7-E813-CFA9-5AAD-8C9543D852D1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9E88BB7-E813-CFA9-5AAD-8C9543D852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D48C20E-BA4F-21E7-C16C-0546BB7EA2EB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D48C20E-BA4F-21E7-C16C-0546BB7EA2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CCDF6CA-67D0-8686-5F76-4E3376B261DC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CCDF6CA-67D0-8686-5F76-4E3376B261D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DA8607-E5D7-50EC-9F41-DD684083C544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DA8607-E5D7-50EC-9F41-DD684083C5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A8C83D-8D47-6463-38FC-23494D53F701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075889" y="1304628"/>
            <a:ext cx="8040222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840C8-BC5A-BD50-214E-4E6B775D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D326B8-82A6-A69F-7832-538C4976D694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D326B8-82A6-A69F-7832-538C4976D6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399A86-A0A1-7A6B-401C-530598CC8E2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399A86-A0A1-7A6B-401C-530598CC8E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6585E3-493D-38D5-9C6E-9CF8DC645F2D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6585E3-493D-38D5-9C6E-9CF8DC645F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F33982-F71C-E143-C343-A9243C79850A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F33982-F71C-E143-C343-A9243C7985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52E715-0698-47F7-CEE9-B90EB656084A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52E715-0698-47F7-CEE9-B90EB65608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8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FA48E9B-B767-3B28-ED88-7F0B1C9B2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08" y="1352260"/>
            <a:ext cx="11174384" cy="4153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FB2F7F-56EB-CB02-11F4-C6D5B1A5FF75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FB2F7F-56EB-CB02-11F4-C6D5B1A5FF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446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521AB-37B7-C760-E1A5-4CD8F281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680BD1-A712-56D5-5B93-02B771DBB461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680BD1-A712-56D5-5B93-02B771DBB4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BA44B9-BCCB-CE88-684C-DF23EC61ABD6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BA44B9-BCCB-CE88-684C-DF23EC61AB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BECDE-7C41-BF9C-CCF6-24F244002012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BECDE-7C41-BF9C-CCF6-24F2440020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08761C-7FDE-631A-9D27-82D5CAB1EAE7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08761C-7FDE-631A-9D27-82D5CAB1EA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41B182-11BE-DB54-923D-AD9E4378F9E2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41B182-11BE-DB54-923D-AD9E4378F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E52D05-D39B-95D9-ADA3-CB6E23249E01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E52D05-D39B-95D9-ADA3-CB6E23249E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2FFCB6-4A2E-3DE9-E1B3-E1313558CC3D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2FFCB6-4A2E-3DE9-E1B3-E1313558CC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88CF4B-DD8C-3CF6-8A70-2323619A3254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88CF4B-DD8C-3CF6-8A70-2323619A32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481B75-6EB7-19A8-3BBB-BD9BCB3B854A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481B75-6EB7-19A8-3BBB-BD9BCB3B85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5FDB57-1592-0F49-248B-329F3E2D47D3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5FDB57-1592-0F49-248B-329F3E2D47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A368E2-19FB-4464-E691-E0B7495CB928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A368E2-19FB-4464-E691-E0B7495CB9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2EEE5D-BEC3-8EFE-0681-9761EA5B64D1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2EEE5D-BEC3-8EFE-0681-9761EA5B64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61AB25-3901-88EC-85E8-0AAC6865251C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61AB25-3901-88EC-85E8-0AAC6865251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7E3788C-E32A-AD68-8A57-C6EB4A4EE6A5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7E3788C-E32A-AD68-8A57-C6EB4A4EE6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E9555BE-0AA0-FFDC-3F2A-7EC767229BDE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E9555BE-0AA0-FFDC-3F2A-7EC767229BD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8CA21E-D9F3-796F-7951-FD840E19EC5E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8CA21E-D9F3-796F-7951-FD840E19EC5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BC751E-C70D-FB1E-8DDB-A7FDE210260D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BC751E-C70D-FB1E-8DDB-A7FDE21026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8A47E5-CDF8-34A9-85A2-2333D6A87032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8A47E5-CDF8-34A9-85A2-2333D6A8703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836294E-2BEC-37E5-5B26-29F8E26D580D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836294E-2BEC-37E5-5B26-29F8E26D580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84BCEA-7AD8-B503-968B-A9DEF3DE52C9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84BCEA-7AD8-B503-968B-A9DEF3DE52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797B90B-233F-C7EE-D292-F95DD8984612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797B90B-233F-C7EE-D292-F95DD89846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36E8B7A-D327-ABED-09FE-6D851C0A860A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36E8B7A-D327-ABED-09FE-6D851C0A86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390B91C-B4FB-15CA-F37B-7D3A693E27DF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390B91C-B4FB-15CA-F37B-7D3A693E27D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B64136C-44F5-E50F-24A1-642036918E6C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B64136C-44F5-E50F-24A1-642036918E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3946648-6A03-07DD-17BA-092EE225464D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3946648-6A03-07DD-17BA-092EE225464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9813AEF-3F6E-A038-E1DE-F6F25F9DE682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9813AEF-3F6E-A038-E1DE-F6F25F9DE68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BB3A0D7-45DE-9A33-0AE5-5B30627FA9F0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BB3A0D7-45DE-9A33-0AE5-5B30627FA9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2F33CF1-D2F6-D970-AF7F-C735810A5A3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2F33CF1-D2F6-D970-AF7F-C735810A5A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A9E7013-615D-671A-F9DE-29B13FE5532B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A9E7013-615D-671A-F9DE-29B13FE553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90A9ED1-9F6A-8B2B-0A42-7BEAE8C5E432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90A9ED1-9F6A-8B2B-0A42-7BEAE8C5E4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1147EF-350A-1DB8-C272-7BE6AFA31225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1147EF-350A-1DB8-C272-7BE6AFA312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5FA1E27-4D87-E644-0271-34FD3B7E575D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5FA1E27-4D87-E644-0271-34FD3B7E57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0A010AE-6A1A-A471-2217-74EC245F8371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0A010AE-6A1A-A471-2217-74EC245F83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1A44ED8-D654-0BD2-1F04-B887D86665F2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1A44ED8-D654-0BD2-1F04-B887D86665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EC2E133B-66B1-5069-2790-2BDD77850A1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547177" y="1418944"/>
            <a:ext cx="9097645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79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6F59-EB94-E36B-EF1F-27122F78F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64D7A4-687B-4F99-9001-C41A7735261C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64D7A4-687B-4F99-9001-C41A773526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C425B4-ED69-10E2-78C9-EF6A95FF8DF8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C425B4-ED69-10E2-78C9-EF6A95FF8D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FC4E8A-343A-C3FE-B419-3F2B5DB5C926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FC4E8A-343A-C3FE-B419-3F2B5DB5C9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E53206-8C2B-07A3-65DB-22B490CDBFB5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E53206-8C2B-07A3-65DB-22B490CDBF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676A39-7147-EA69-2E8B-B841FA5C8E5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676A39-7147-EA69-2E8B-B841FA5C8E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D4515D-6EF0-BAA5-46AC-2A822AA6C8D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D4515D-6EF0-BAA5-46AC-2A822AA6C8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87DFFC-FA8B-07B1-AB0E-7AF60DB794FA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87DFFC-FA8B-07B1-AB0E-7AF60DB794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376A2B1-E019-A0A0-29DD-5A45281561ED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376A2B1-E019-A0A0-29DD-5A45281561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7FF033-1A75-4F56-5BAD-A4DC3354CA21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7FF033-1A75-4F56-5BAD-A4DC3354CA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09B64DB-AF4F-33F5-D190-69412123CEBF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09B64DB-AF4F-33F5-D190-69412123CE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F75269-165D-A539-FD2F-3D1FE620BE7B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F75269-165D-A539-FD2F-3D1FE620BE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CAF0B9-C201-5F5D-43E6-B60E28026B46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CAF0B9-C201-5F5D-43E6-B60E28026B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C5DA768-E35C-90DA-9DDD-BC78F53E9A65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C5DA768-E35C-90DA-9DDD-BC78F53E9A6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387A68-727E-C831-D17D-6D27690E9614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387A68-727E-C831-D17D-6D27690E96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11DCEF-D9B5-8229-8359-C5E0E1D286F2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11DCEF-D9B5-8229-8359-C5E0E1D286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2F22C5C-FD3B-A6E4-2B01-359D1D401235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2F22C5C-FD3B-A6E4-2B01-359D1D4012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0AD25A-4B92-5D3A-6B89-26E933EDDCA3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0AD25A-4B92-5D3A-6B89-26E933EDD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578F19-47A3-1540-D9FE-107762A5DCF7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578F19-47A3-1540-D9FE-107762A5DCF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E7B9A91-A5FD-FFE1-9509-BE5A383F1BD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E7B9A91-A5FD-FFE1-9509-BE5A383F1BD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7B9BE6-0250-97AF-56D5-9A3F3E9195E0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7B9BE6-0250-97AF-56D5-9A3F3E9195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654302-4ADF-2A54-DE98-2CB84BD1496B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654302-4ADF-2A54-DE98-2CB84BD149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B7E886C-4DDE-387A-F4AC-60548E13865F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B7E886C-4DDE-387A-F4AC-60548E13865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D89153E-CEA7-120D-573A-2AE45264FA6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D89153E-CEA7-120D-573A-2AE45264FA6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A7F497-2261-133A-0163-3ED026593574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A7F497-2261-133A-0163-3ED0265935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DE69090-B2BE-F767-1151-F3AEC56C8B28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DE69090-B2BE-F767-1151-F3AEC56C8B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06F681-81F2-9528-68F5-B3BB3D3AC44E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06F681-81F2-9528-68F5-B3BB3D3AC4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60A814C-00CB-E404-28CA-15DA12B31925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60A814C-00CB-E404-28CA-15DA12B3192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C28F24-41BE-FD15-9F59-6AD4CE0097BD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C28F24-41BE-FD15-9F59-6AD4CE0097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CDB768-C44B-3F2F-CE7F-C8EF268E388F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CDB768-C44B-3F2F-CE7F-C8EF268E38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79F0CCD-30E3-D7D9-689B-ECCB35B5012F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79F0CCD-30E3-D7D9-689B-ECCB35B5012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6AF47EC-D1EA-1986-B69B-273BD28E024A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6AF47EC-D1EA-1986-B69B-273BD28E02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1271069-D1A3-7F95-7B7A-1719E5F26DE0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1271069-D1A3-7F95-7B7A-1719E5F26D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AFAC783-E368-D7BE-5D84-EA74EE24B280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AFAC783-E368-D7BE-5D84-EA74EE24B28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E35CCB-D4D1-A767-668C-45638DF819EC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E35CCB-D4D1-A767-668C-45638DF819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2BC31557-5C43-9B0C-081F-D28C6A3AE183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023494" y="1318918"/>
            <a:ext cx="814501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58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76772-2690-9648-2466-21B8645DF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3E757C-F870-02F9-536D-B6E6904E88AE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3E757C-F870-02F9-536D-B6E6904E88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535516-C72D-644A-2579-54ED7F19F300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535516-C72D-644A-2579-54ED7F19F3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9CC029-460B-FCA5-DBA9-C0A401BA2DFB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9CC029-460B-FCA5-DBA9-C0A401BA2D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CB5C58-3399-D470-FB87-EE3DED66555E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CB5C58-3399-D470-FB87-EE3DED6655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03E4EE-E208-AC8F-DFF5-4EF250D40670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03E4EE-E208-AC8F-DFF5-4EF250D406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06A3D04-00DF-8D2C-A857-A2FF58BB00C7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06A3D04-00DF-8D2C-A857-A2FF58BB00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7E07B3-46EA-5597-F3D8-A87008D13F2B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7E07B3-46EA-5597-F3D8-A87008D13F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614A72-AE4A-5C41-8D9A-FB102EB1DE70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614A72-AE4A-5C41-8D9A-FB102EB1DE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226F92-DEAF-0FCE-F406-525AF69736A8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226F92-DEAF-0FCE-F406-525AF69736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9F9E87-F564-96B1-24B6-1612216750D6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9F9E87-F564-96B1-24B6-1612216750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CE16CE-729E-EACA-41B6-A3A79595AA5D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CE16CE-729E-EACA-41B6-A3A79595AA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78BB0D-937F-4276-8570-112AA7023996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78BB0D-937F-4276-8570-112AA70239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F52FB91-CDC1-6080-EABF-901B4FE94206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F52FB91-CDC1-6080-EABF-901B4FE9420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9F0543F-1C09-D078-010A-8DE80952C18D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9F0543F-1C09-D078-010A-8DE80952C1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6E6F82-87AC-10FB-77BB-F7CBD0CD41D3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6E6F82-87AC-10FB-77BB-F7CBD0CD41D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8D04D88-D3BD-530E-A3C0-0C79F8840277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8D04D88-D3BD-530E-A3C0-0C79F88402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AD9ACFF-F066-7299-1FD8-44B95B12651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AD9ACFF-F066-7299-1FD8-44B95B1265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E0905E-6733-7CEF-8680-C5C8D076DBFB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E0905E-6733-7CEF-8680-C5C8D076DB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5B8C3A-D9C1-9C55-CC1B-5B3264C855F0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5B8C3A-D9C1-9C55-CC1B-5B3264C855F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B2A1007-4CA2-BC0C-4533-F7F03E32F37D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B2A1007-4CA2-BC0C-4533-F7F03E32F3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1E8702D-7A0B-F191-75FF-C96BD9DB9E64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1E8702D-7A0B-F191-75FF-C96BD9DB9E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17B793C-37DC-EB77-77B3-3AA2D29FD5F3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17B793C-37DC-EB77-77B3-3AA2D29FD5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54BC00-9656-2EBD-7DB7-1ECB291B6332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54BC00-9656-2EBD-7DB7-1ECB291B633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D58E934-CDD9-175B-AF9D-DB11F3CCF430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D58E934-CDD9-175B-AF9D-DB11F3CCF4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DA1CCF3-052B-019A-9FAB-EEB2369A222B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DA1CCF3-052B-019A-9FAB-EEB2369A222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DFF7EC5-8758-9D6B-6E28-F677F1FE279B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DFF7EC5-8758-9D6B-6E28-F677F1FE279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A9F8E21-13A2-D735-A1F8-95BC4A8B8F33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A9F8E21-13A2-D735-A1F8-95BC4A8B8F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72127F1-64A2-CB2E-A47F-1C45A802B635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72127F1-64A2-CB2E-A47F-1C45A802B6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A04481D-910E-A1A0-7F26-0A92B2A87621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A04481D-910E-A1A0-7F26-0A92B2A876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CC5E93-52FC-84BE-208B-25A7963626B8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CC5E93-52FC-84BE-208B-25A7963626B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1E59720-C2DC-2EF8-0AED-C31A50EE4594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1E59720-C2DC-2EF8-0AED-C31A50EE45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E13DBD1-C8DB-1B9E-9DF3-E7FEE6238542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E13DBD1-C8DB-1B9E-9DF3-E7FEE62385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BACBEDF-2309-AE3A-E966-0B1EDE43F138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BACBEDF-2309-AE3A-E966-0B1EDE43F13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07793A9-4E54-37BC-4D7D-1DB7CCE0AD48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07793A9-4E54-37BC-4D7D-1DB7CCE0AD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E7428CDC-BAF3-FDB3-B981-2E06B3034BF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780573" y="1323681"/>
            <a:ext cx="8630854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4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4AC3-CCE1-4A92-9037-D9912FB6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8912CB-51AA-700A-3573-C127E987BCDB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8912CB-51AA-700A-3573-C127E987BC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2C336C-1DBF-D2C9-2978-BB258B5E2C45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2C336C-1DBF-D2C9-2978-BB258B5E2C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9A8307-74EE-BBE3-E5D6-7C6F6B2B5381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9A8307-74EE-BBE3-E5D6-7C6F6B2B53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3A89F3-E1FD-6B77-681D-C3B8EC70CB5F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3A89F3-E1FD-6B77-681D-C3B8EC70CB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149C65-8979-5963-9333-B890D0DD2992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149C65-8979-5963-9333-B890D0DD29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87057A4-E341-B3B1-59BF-2CFFDA2FA9A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87057A4-E341-B3B1-59BF-2CFFDA2FA9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2D6395-150A-C96A-F2EB-EE9C1D0A4EC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2D6395-150A-C96A-F2EB-EE9C1D0A4E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E02284-AA12-AAE3-4C55-2788CE1DAE32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E02284-AA12-AAE3-4C55-2788CE1DAE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03C8A2A-AD10-2FC8-C9D2-EAACC9BEBC59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03C8A2A-AD10-2FC8-C9D2-EAACC9BEBC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4F02A5F-D2F7-2756-51F8-22DD10A022A7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4F02A5F-D2F7-2756-51F8-22DD10A022A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6D272E-4460-27D2-CCF6-AB223403946D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6D272E-4460-27D2-CCF6-AB22340394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809182D-8986-C9D1-C8FA-745D62FC2CFB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809182D-8986-C9D1-C8FA-745D62FC2C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7D5FD6-89E1-D4DE-F9A6-5D22C3EC75A0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7D5FD6-89E1-D4DE-F9A6-5D22C3EC75A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440551-11C3-4074-D94C-EEA85AE3E2AA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440551-11C3-4074-D94C-EEA85AE3E2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4CF64D-6CCF-4219-C687-2B14B920A583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4CF64D-6CCF-4219-C687-2B14B920A5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4708651-3631-588F-7941-6DDE2F70A7CC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4708651-3631-588F-7941-6DDE2F70A7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BD3571-92AD-A3A6-1F28-C4101A168430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9BD3571-92AD-A3A6-1F28-C4101A1684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E94ADCB-6563-4D8B-0A29-28BC4E9C1DC2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E94ADCB-6563-4D8B-0A29-28BC4E9C1DC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7AFAD33-6283-0BB9-0DFD-8CA2AA6BD8C6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7AFAD33-6283-0BB9-0DFD-8CA2AA6BD8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064881-24FC-0B37-DF92-711952FA7436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064881-24FC-0B37-DF92-711952FA74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3A06AF7-11E6-20AD-8D9C-78B5C486311F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3A06AF7-11E6-20AD-8D9C-78B5C48631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F114A8-2B73-0012-63F9-D6AAF2E0708F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F114A8-2B73-0012-63F9-D6AAF2E070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6BB6E76-182E-6C66-3B9A-12367E77D82C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6BB6E76-182E-6C66-3B9A-12367E77D82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43057D5-C90F-488E-A92C-8A0402DBE7B1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43057D5-C90F-488E-A92C-8A0402DBE7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5085A45-5BEC-E5C4-CD99-09EB4BA57A0A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5085A45-5BEC-E5C4-CD99-09EB4BA57A0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BE6D3D4-AD5F-E8BF-E7BB-07FC8AF56114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BE6D3D4-AD5F-E8BF-E7BB-07FC8AF561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A2CEA25-CB2B-490D-713A-341E26A0317B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A2CEA25-CB2B-490D-713A-341E26A0317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701A28-613D-F009-A433-AA4AAD2A80E5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701A28-613D-F009-A433-AA4AAD2A80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A2B6284-741B-6299-C32F-BF52F53A6D16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A2B6284-741B-6299-C32F-BF52F53A6D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3CA779F-CE0F-1724-BB04-46C9CA9FCF15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3CA779F-CE0F-1724-BB04-46C9CA9FCF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1EC6C1D-BEDB-7778-510A-0B1C2049F7BE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1EC6C1D-BEDB-7778-510A-0B1C2049F7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8EC67A4-F1C6-460C-7485-A0001AF42BF8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8EC67A4-F1C6-460C-7485-A0001AF42B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F8BF18B-8690-391F-46B6-76FE8A6DD39A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F8BF18B-8690-391F-46B6-76FE8A6DD3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AFE2524-877E-599E-1F5B-98E83E877142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AFE2524-877E-599E-1F5B-98E83E8771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BAD4F883-B742-974E-9C5D-C5932072BE3F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766283" y="1357023"/>
            <a:ext cx="865943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16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93446-9DFA-CF57-A011-D50DAF867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F77E96-7FE8-9B6A-1637-719866E89FF1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F77E96-7FE8-9B6A-1637-719866E89F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84DA28-A3EF-C443-56B4-ADC0E5AAF981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84DA28-A3EF-C443-56B4-ADC0E5AAF9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6EF49A-DE8D-EBC6-BC8A-59FB6EA88CF2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6EF49A-DE8D-EBC6-BC8A-59FB6EA88C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E4B408-B438-A759-50DC-59070976F59C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E4B408-B438-A759-50DC-59070976F5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BD2BD3-2B0E-F53E-E6E8-39F9BD1D679E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BD2BD3-2B0E-F53E-E6E8-39F9BD1D6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E58967-D021-B765-CB94-967867D2BA6F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E58967-D021-B765-CB94-967867D2BA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9137F6-870F-E76D-6A6D-8CDA8BD575A3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9137F6-870F-E76D-6A6D-8CDA8BD575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9E1636-4044-BE96-6F12-DF6108A55D08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9E1636-4044-BE96-6F12-DF6108A55D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072DE0-EB8F-4AA3-C29E-FDC2C0A73363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072DE0-EB8F-4AA3-C29E-FDC2C0A733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5D640AE-1D37-05F4-0A13-5AF0C541EC8C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5D640AE-1D37-05F4-0A13-5AF0C541EC8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BA37DCE-CB89-B557-AF2B-AE49E5528748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BA37DCE-CB89-B557-AF2B-AE49E55287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0E3E054-0ED8-7118-2B94-A06B22C5A204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0E3E054-0ED8-7118-2B94-A06B22C5A2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2E11186-8C3A-D1E7-16F1-6FD25035D4EE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2E11186-8C3A-D1E7-16F1-6FD25035D4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EE8F4A6-7863-9FD3-8E01-C21677D43C2B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EE8F4A6-7863-9FD3-8E01-C21677D43C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8CA2582-5EF9-C005-8BC9-9C00BA32C3E5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8CA2582-5EF9-C005-8BC9-9C00BA32C3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F4914B5-2F51-8F11-D860-B84B81F685B5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F4914B5-2F51-8F11-D860-B84B81F685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3FCBFCA-B0CC-1127-DBDA-929672637AB3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3FCBFCA-B0CC-1127-DBDA-929672637A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8911E73-4D8A-739D-160D-E8D0F65F5CAE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8911E73-4D8A-739D-160D-E8D0F65F5CA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5FCDDF6-D16B-9BF7-BBFF-1F1A8588087E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5FCDDF6-D16B-9BF7-BBFF-1F1A858808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9046799-CB1E-E584-1A11-A790589D605F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9046799-CB1E-E584-1A11-A790589D60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9190CC9-723F-104C-C597-2267082150FB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9190CC9-723F-104C-C597-2267082150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00D3188-D6F6-816F-45A3-FA8120E238C5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00D3188-D6F6-816F-45A3-FA8120E238C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63430B8-3CBB-4A32-0B31-7CB0BE50F033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63430B8-3CBB-4A32-0B31-7CB0BE50F0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CE985C7-8F0A-0E44-7C2D-941611DE2B8E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CE985C7-8F0A-0E44-7C2D-941611DE2B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2E470E-B732-E448-F04F-5C5216668FB7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2E470E-B732-E448-F04F-5C5216668F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A5ED70-F453-D244-8328-D0E38920025D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A5ED70-F453-D244-8328-D0E38920025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C08569A-C66C-E543-AA20-43823B4602ED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C08569A-C66C-E543-AA20-43823B4602E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1758D4D-FF09-8291-587A-74D5E90B4ADB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1758D4D-FF09-8291-587A-74D5E90B4A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F315477-0C8E-1C99-4D87-6999A4564C9F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F315477-0C8E-1C99-4D87-6999A4564C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7E03E38-FAAD-D6B9-104E-473B8B7ACE78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7E03E38-FAAD-D6B9-104E-473B8B7ACE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CCDD74-B96E-EB36-41E1-73559F331BEF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CCDD74-B96E-EB36-41E1-73559F331B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DA3AAF7-D474-BD36-A862-C6591CB58C89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DA3AAF7-D474-BD36-A862-C6591CB58C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8C4B36-5C10-4520-6E62-B9044CD543C0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8C4B36-5C10-4520-6E62-B9044CD543C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21534E5-2488-F43B-450E-D46CF3DCBFD5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21534E5-2488-F43B-450E-D46CF3DCBF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CA6D11D8-BF6F-EBA1-8CEE-329B3AFED78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842494" y="1514208"/>
            <a:ext cx="850701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7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C1558-3704-D301-F148-26A6F4DC3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962213-078E-C7B8-A44F-929EE5D5B80D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962213-078E-C7B8-A44F-929EE5D5B8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C934B9-5C44-EDF7-D77D-C4E201D01BDC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C934B9-5C44-EDF7-D77D-C4E201D01B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D289C5-2711-B6AD-DF2A-4973366E5B4C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D289C5-2711-B6AD-DF2A-4973366E5B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0A0160-329B-1244-166D-C881129E1650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0A0160-329B-1244-166D-C881129E16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76B17A-4A1E-48E4-86B3-EC6A3A7EC800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76B17A-4A1E-48E4-86B3-EC6A3A7EC8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5710C95-89DD-70E3-CE51-EB2FFCD0A9B6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5710C95-89DD-70E3-CE51-EB2FFCD0A9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4C162B-EF1C-A551-5780-1F3B966A7546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4C162B-EF1C-A551-5780-1F3B966A75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3FF0721-0795-9058-E8AB-93F845495178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3FF0721-0795-9058-E8AB-93F8454951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581140-C9F2-7238-A13F-F3AF32D51F01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581140-C9F2-7238-A13F-F3AF32D51F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7F0E3A-85B2-5823-3066-E89BC3BE5E93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7F0E3A-85B2-5823-3066-E89BC3BE5E9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AADA7A-3430-93BB-3F80-421403E2BE9D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AADA7A-3430-93BB-3F80-421403E2B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D2EE22-A14B-DD3E-DAB0-C77B4DA46E82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D2EE22-A14B-DD3E-DAB0-C77B4DA46E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DBE571A-CBA4-6F95-7462-A60D9A0498C7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DBE571A-CBA4-6F95-7462-A60D9A0498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48B2D2-366B-CDAA-BD3E-DB373A2CCBFF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48B2D2-366B-CDAA-BD3E-DB373A2CC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DA3D0F-5518-B182-CEBB-88B97AD69729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DA3D0F-5518-B182-CEBB-88B97AD697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BA3CEB2-BFB9-539C-EDE4-C0511EAB7216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BA3CEB2-BFB9-539C-EDE4-C0511EAB72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2FFBA5E-EB33-25D7-BA5D-9ABB2BEE4633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2FFBA5E-EB33-25D7-BA5D-9ABB2BEE46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6C0E55B-F205-EB69-B630-D789980073B2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6C0E55B-F205-EB69-B630-D78998007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26070E6-3538-F191-341D-AA1C17AC132F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26070E6-3538-F191-341D-AA1C17AC132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62615B-D210-9646-91A0-4EB1EED5E76C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62615B-D210-9646-91A0-4EB1EED5E7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D17BDCA-5B89-FF9F-146D-F61D7237B359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D17BDCA-5B89-FF9F-146D-F61D7237B3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373881B-3E58-7085-F042-BB10A62BA1F0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373881B-3E58-7085-F042-BB10A62BA1F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80153D7-B5CD-06C8-8EDA-250CF0C9A0C1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80153D7-B5CD-06C8-8EDA-250CF0C9A0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5D08D6C-2D0E-9CEE-8461-4407998FC4EA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5D08D6C-2D0E-9CEE-8461-4407998FC4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6708DCB-7CF5-2DF1-BCC8-04DD30DFC1A0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6708DCB-7CF5-2DF1-BCC8-04DD30DFC1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BCF8D30-41DF-F671-0186-EFA6ADBD7B3D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BCF8D30-41DF-F671-0186-EFA6ADBD7B3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B445E7-7638-9413-4717-3745BD617C9E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B445E7-7638-9413-4717-3745BD617C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605349-C5F6-D780-A560-006A4D0A71DE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605349-C5F6-D780-A560-006A4D0A71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A4130B-B53F-9B18-5FFE-9071CA0CE414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A4130B-B53F-9B18-5FFE-9071CA0CE4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817E7C-778B-B9A0-B3C0-CD2328B1A81C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817E7C-778B-B9A0-B3C0-CD2328B1A81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29FD2D6-CE3C-4F1D-2FDB-6933D86223C3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29FD2D6-CE3C-4F1D-2FDB-6933D86223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A74F60E-10DA-C799-D805-63D29A59FD3A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A74F60E-10DA-C799-D805-63D29A59FD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68F474-6230-D98B-B204-965FB6765573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68F474-6230-D98B-B204-965FB676557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13EB6EF-1F80-0E47-3352-8963314B4D95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13EB6EF-1F80-0E47-3352-8963314B4D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E045412-98FD-D25D-6382-8D3B3C7F7DCB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690072" y="1561839"/>
            <a:ext cx="881185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35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F5BE-1CF6-907D-EAA1-8B2BEE81B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43679E-69EA-16AA-CAA5-5C2EBC0DD960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43679E-69EA-16AA-CAA5-5C2EBC0DD9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C7A3F5-1C5F-E0A9-72D1-4CA9406FE1E4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C7A3F5-1C5F-E0A9-72D1-4CA9406FE1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78A678-4110-335B-101C-930528C26C7B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8A678-4110-335B-101C-930528C26C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90D552-9E59-AEDE-41CA-995D712A0F06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90D552-9E59-AEDE-41CA-995D712A0F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6C78C2-8060-CF9D-767A-7FF40DFBCC03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6C78C2-8060-CF9D-767A-7FF40DFBCC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7360895-3988-CB7B-6D2A-B38101D62C40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7360895-3988-CB7B-6D2A-B38101D62C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D41512-E80C-7D27-7ABA-32B6B9CDF142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D41512-E80C-7D27-7ABA-32B6B9CDF1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9C94F4-6590-2E62-5F6D-7C6C9E626260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9C94F4-6590-2E62-5F6D-7C6C9E6262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CA4C3D6-8FB4-C3E7-59CD-59B06CF10BA5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CA4C3D6-8FB4-C3E7-59CD-59B06CF10B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DE3458-A566-B2D2-3824-F8E194C9F17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DE3458-A566-B2D2-3824-F8E194C9F1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DAA50B-D8CB-AC37-D266-119CC7E685A2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DAA50B-D8CB-AC37-D266-119CC7E685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E549697-FFF1-37AC-7A47-7D6240467EB8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E549697-FFF1-37AC-7A47-7D6240467E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559929-76A4-137B-852C-185F215EAEDA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559929-76A4-137B-852C-185F215EAED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826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8B1A35-B05B-E150-3F90-4B109BB1C12D}"/>
                  </a:ext>
                </a:extLst>
              </p14:cNvPr>
              <p14:cNvContentPartPr/>
              <p14:nvPr/>
            </p14:nvContentPartPr>
            <p14:xfrm>
              <a:off x="3395187" y="5350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8B1A35-B05B-E150-3F90-4B109BB1C1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87" y="5287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4FF93AB-D419-18FF-53A8-31ABEFE875A7}"/>
                  </a:ext>
                </a:extLst>
              </p14:cNvPr>
              <p14:cNvContentPartPr/>
              <p14:nvPr/>
            </p14:nvContentPartPr>
            <p14:xfrm>
              <a:off x="10728747" y="531440"/>
              <a:ext cx="1186920" cy="31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4FF93AB-D419-18FF-53A8-31ABEFE875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47" y="468440"/>
                <a:ext cx="131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90E11EC-2CCA-8E8E-3493-87AFF036A43D}"/>
                  </a:ext>
                </a:extLst>
              </p14:cNvPr>
              <p14:cNvContentPartPr/>
              <p14:nvPr/>
            </p14:nvContentPartPr>
            <p14:xfrm>
              <a:off x="11877507" y="6112880"/>
              <a:ext cx="2700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90E11EC-2CCA-8E8E-3493-87AFF036A4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15336" y="6049777"/>
                <a:ext cx="150987" cy="34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08F6C85-DBFB-A1B1-57DB-5F9949E888E5}"/>
                  </a:ext>
                </a:extLst>
              </p14:cNvPr>
              <p14:cNvContentPartPr/>
              <p14:nvPr/>
            </p14:nvContentPartPr>
            <p14:xfrm>
              <a:off x="4165587" y="46397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08F6C85-DBFB-A1B1-57DB-5F9949E888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587" y="45767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90ABDDC-68C5-1E59-E4BE-62B7E22377E4}"/>
                  </a:ext>
                </a:extLst>
              </p14:cNvPr>
              <p14:cNvContentPartPr/>
              <p14:nvPr/>
            </p14:nvContentPartPr>
            <p14:xfrm>
              <a:off x="11201067" y="423440"/>
              <a:ext cx="305280" cy="347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90ABDDC-68C5-1E59-E4BE-62B7E22377E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38067" y="360505"/>
                <a:ext cx="430920" cy="47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9413023-071B-DC8C-D87B-A1710C43BDA7}"/>
                  </a:ext>
                </a:extLst>
              </p14:cNvPr>
              <p14:cNvContentPartPr/>
              <p14:nvPr/>
            </p14:nvContentPartPr>
            <p14:xfrm>
              <a:off x="615627" y="6442280"/>
              <a:ext cx="394920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9413023-071B-DC8C-D87B-A1710C43BDA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21" y="6379280"/>
                <a:ext cx="4074851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5A2ECA-80DA-6FA3-D9FC-A6EFDF1AB372}"/>
                  </a:ext>
                </a:extLst>
              </p14:cNvPr>
              <p14:cNvContentPartPr/>
              <p14:nvPr/>
            </p14:nvContentPartPr>
            <p14:xfrm>
              <a:off x="5198427" y="479204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5A2ECA-80DA-6FA3-D9FC-A6EFDF1AB3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427" y="4729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4E4789C-0F1D-C9AA-9B6A-1E049A7E4530}"/>
                  </a:ext>
                </a:extLst>
              </p14:cNvPr>
              <p14:cNvContentPartPr/>
              <p14:nvPr/>
            </p14:nvContentPartPr>
            <p14:xfrm>
              <a:off x="10917747" y="590120"/>
              <a:ext cx="640440" cy="35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4E4789C-0F1D-C9AA-9B6A-1E049A7E453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4747" y="527184"/>
                <a:ext cx="766080" cy="48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A073FEA-7509-ECD1-2442-6ED63D740AE3}"/>
                  </a:ext>
                </a:extLst>
              </p14:cNvPr>
              <p14:cNvContentPartPr/>
              <p14:nvPr/>
            </p14:nvContentPartPr>
            <p14:xfrm>
              <a:off x="3970827" y="411452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A073FEA-7509-ECD1-2442-6ED63D740AE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827" y="405152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33C5BFC-8498-01BD-6B09-CB6B995B65AC}"/>
                  </a:ext>
                </a:extLst>
              </p14:cNvPr>
              <p14:cNvContentPartPr/>
              <p14:nvPr/>
            </p14:nvContentPartPr>
            <p14:xfrm>
              <a:off x="4741227" y="3555800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33C5BFC-8498-01BD-6B09-CB6B995B65A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8227" y="349280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EAB755E-742F-A97B-1C96-089C6230324F}"/>
                  </a:ext>
                </a:extLst>
              </p14:cNvPr>
              <p14:cNvContentPartPr/>
              <p14:nvPr/>
            </p14:nvContentPartPr>
            <p14:xfrm>
              <a:off x="3674187" y="13205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EAB755E-742F-A97B-1C96-089C623032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187" y="1257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73D878-BF45-0D76-6253-9F95C78887E9}"/>
                  </a:ext>
                </a:extLst>
              </p14:cNvPr>
              <p14:cNvContentPartPr/>
              <p14:nvPr/>
            </p14:nvContentPartPr>
            <p14:xfrm>
              <a:off x="10750347" y="543680"/>
              <a:ext cx="1027800" cy="278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73D878-BF45-0D76-6253-9F95C78887E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7369" y="480598"/>
                <a:ext cx="1153396" cy="40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C2206E4-E129-57CA-2ECC-2E6B6CFCB006}"/>
                  </a:ext>
                </a:extLst>
              </p14:cNvPr>
              <p14:cNvContentPartPr/>
              <p14:nvPr/>
            </p14:nvContentPartPr>
            <p14:xfrm>
              <a:off x="11436507" y="6076160"/>
              <a:ext cx="400320" cy="30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C2206E4-E129-57CA-2ECC-2E6B6CFCB0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73564" y="6013160"/>
                <a:ext cx="525847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EA0B3E6-09FB-3EAD-C9E1-C29C3E61B4D1}"/>
                  </a:ext>
                </a:extLst>
              </p14:cNvPr>
              <p14:cNvContentPartPr/>
              <p14:nvPr/>
            </p14:nvContentPartPr>
            <p14:xfrm>
              <a:off x="11337147" y="5967800"/>
              <a:ext cx="52344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EA0B3E6-09FB-3EAD-C9E1-C29C3E61B4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74147" y="5904800"/>
                <a:ext cx="6490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E4E5AAA-14EF-0272-5C84-B041AAC4EE89}"/>
                  </a:ext>
                </a:extLst>
              </p14:cNvPr>
              <p14:cNvContentPartPr/>
              <p14:nvPr/>
            </p14:nvContentPartPr>
            <p14:xfrm>
              <a:off x="4360347" y="349677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E4E5AAA-14EF-0272-5C84-B041AAC4EE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7347" y="343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AE1C62-B122-9ECA-5DC8-4056203789EA}"/>
                  </a:ext>
                </a:extLst>
              </p14:cNvPr>
              <p14:cNvContentPartPr/>
              <p14:nvPr/>
            </p14:nvContentPartPr>
            <p14:xfrm>
              <a:off x="6773067" y="256545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AE1C62-B122-9ECA-5DC8-4056203789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067" y="25024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016CD8D-432E-82FA-48F3-5B2EB10BA79E}"/>
                  </a:ext>
                </a:extLst>
              </p14:cNvPr>
              <p14:cNvContentPartPr/>
              <p14:nvPr/>
            </p14:nvContentPartPr>
            <p14:xfrm>
              <a:off x="10985067" y="537573"/>
              <a:ext cx="566640" cy="24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016CD8D-432E-82FA-48F3-5B2EB10BA7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22067" y="474573"/>
                <a:ext cx="692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B659BC8-7C3A-2833-2B96-2CC1D00F5E63}"/>
                  </a:ext>
                </a:extLst>
              </p14:cNvPr>
              <p14:cNvContentPartPr/>
              <p14:nvPr/>
            </p14:nvContentPartPr>
            <p14:xfrm>
              <a:off x="4368627" y="426717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B659BC8-7C3A-2833-2B96-2CC1D00F5E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42041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93A1EA7-29D6-F82A-270E-AE139DD1FC18}"/>
                  </a:ext>
                </a:extLst>
              </p14:cNvPr>
              <p14:cNvContentPartPr/>
              <p14:nvPr/>
            </p14:nvContentPartPr>
            <p14:xfrm>
              <a:off x="5358987" y="3090333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93A1EA7-29D6-F82A-270E-AE139DD1FC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987" y="30273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9D94A1-E052-2543-1A30-E538C11DFFD7}"/>
                  </a:ext>
                </a:extLst>
              </p14:cNvPr>
              <p14:cNvContentPartPr/>
              <p14:nvPr/>
            </p14:nvContentPartPr>
            <p14:xfrm>
              <a:off x="9371187" y="775893"/>
              <a:ext cx="1661400" cy="668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9D94A1-E052-2543-1A30-E538C11DFF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08187" y="712893"/>
                <a:ext cx="17870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59DA3F9-F642-32D8-1A21-A67E1A4BA8F5}"/>
                  </a:ext>
                </a:extLst>
              </p14:cNvPr>
              <p14:cNvContentPartPr/>
              <p14:nvPr/>
            </p14:nvContentPartPr>
            <p14:xfrm>
              <a:off x="3928347" y="3818253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59DA3F9-F642-32D8-1A21-A67E1A4BA8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47" y="375525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97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01197-6C3F-E7A5-D773-BB5821490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8DC942-6EA2-F67A-8C9D-EF23C25CD09E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8DC942-6EA2-F67A-8C9D-EF23C25CD0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30DAC9-0AE8-E166-86DD-B81A9C9095CC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30DAC9-0AE8-E166-86DD-B81A9C9095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013D67-48BE-8758-50CF-A0C7C161BEB3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013D67-48BE-8758-50CF-A0C7C161BE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3DBC54-B5E5-2F6B-9527-1B604F8F25E1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3DBC54-B5E5-2F6B-9527-1B604F8F25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554028-A064-79F5-6B29-91BD03054935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554028-A064-79F5-6B29-91BD030549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38046C4-70DC-D7B9-8227-92290247D5C4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38046C4-70DC-D7B9-8227-92290247D5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9C0ECD-12F2-4039-AAA5-57E5C686FA74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9C0ECD-12F2-4039-AAA5-57E5C686FA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C46499-D6EC-116E-B967-15B653A98FC7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C46499-D6EC-116E-B967-15B653A98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987" y="34762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08B872-CA53-6BF5-5171-C378FDF5F849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08B872-CA53-6BF5-5171-C378FDF5F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9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E8370B0-88DC-6A55-4ADC-7D13AD1AA8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243" y="445973"/>
            <a:ext cx="1054564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3571E-3692-C11B-7DF6-0779F12A2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F6C5BE-D504-CF5C-E81F-A708AEEF9E07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F6C5BE-D504-CF5C-E81F-A708AEEF9E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FEBE73-B571-87CA-500D-64BDA66B9CA5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FEBE73-B571-87CA-500D-64BDA66B9C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8FF26F-C7AB-6AE6-BD39-263F6F2CB0B7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8FF26F-C7AB-6AE6-BD39-263F6F2CB0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9FE09F-768B-2AA7-653F-24E239805192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9FE09F-768B-2AA7-653F-24E2398051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4F6EA0-6549-6F9C-F6F3-C8092DF54DE2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4F6EA0-6549-6F9C-F6F3-C8092DF54D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0C7D18-5DA4-E182-72F6-AED820A26697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0C7D18-5DA4-E182-72F6-AED820A266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0B7EC95-ED76-DBBC-0759-97A1C0332D7C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0B7EC95-ED76-DBBC-0759-97A1C0332D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B9CCD0F-DE5E-5BE6-DBC2-F9804D3BDCFE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B9CCD0F-DE5E-5BE6-DBC2-F9804D3BDC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0B72C96-B831-DB73-F2F0-C0EB1E2E577F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0B72C96-B831-DB73-F2F0-C0EB1E2E57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6497858-D5C2-FB87-5E3B-36D79925129B}"/>
              </a:ext>
            </a:extLst>
          </p:cNvPr>
          <p:cNvSpPr txBox="1"/>
          <p:nvPr/>
        </p:nvSpPr>
        <p:spPr>
          <a:xfrm>
            <a:off x="482600" y="220133"/>
            <a:ext cx="1102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Most Popular BPMs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9ACA1-2165-9061-80E5-968C473FCD93}"/>
              </a:ext>
            </a:extLst>
          </p:cNvPr>
          <p:cNvSpPr txBox="1"/>
          <p:nvPr/>
        </p:nvSpPr>
        <p:spPr>
          <a:xfrm>
            <a:off x="330200" y="1829600"/>
            <a:ext cx="11517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JBPM ( RedHat ) ( Open source ),  ( from 7.X onwards community version &amp; enterprise versions available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Camunda ( Camunda Services GmbH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Flowable (Flowable Inc. )</a:t>
            </a:r>
          </a:p>
        </p:txBody>
      </p:sp>
    </p:spTree>
    <p:extLst>
      <p:ext uri="{BB962C8B-B14F-4D97-AF65-F5344CB8AC3E}">
        <p14:creationId xmlns:p14="http://schemas.microsoft.com/office/powerpoint/2010/main" val="3621969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4415E-E3A9-EAFE-2825-5DD6567C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33A223-75D5-E652-61F1-8599D7735687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33A223-75D5-E652-61F1-8599D77356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E00EEB-C82E-2D93-9B92-37278BD83C88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E00EEB-C82E-2D93-9B92-37278BD83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C124FC-2802-4304-D8E9-B5836A423399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C124FC-2802-4304-D8E9-B5836A4233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24A254-7421-B729-5B30-C81F340D3DBB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24A254-7421-B729-5B30-C81F340D3D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B72217-C489-F5EF-E2D9-40326BAC5F72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B72217-C489-F5EF-E2D9-40326BAC5F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B84B6B4-E4AA-5171-FD23-E02D05BAEF2A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B84B6B4-E4AA-5171-FD23-E02D05BAEF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79BA72-B643-F6FC-5EB8-043E9C8A110F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79BA72-B643-F6FC-5EB8-043E9C8A11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5A08EF-F4C5-6DEC-EDB7-820729696E90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5A08EF-F4C5-6DEC-EDB7-820729696E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7E5D87-7A48-B599-524A-43B8FC8C4184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7E5D87-7A48-B599-524A-43B8FC8C41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9D90C35-DC2A-B200-97B0-B98BABD40F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912" y="973880"/>
            <a:ext cx="11822175" cy="4639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F557535-D187-9CD1-E554-651E878878D2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F557535-D187-9CD1-E554-651E878878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26867" y="894320"/>
                <a:ext cx="1374480" cy="4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03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35802-7C8C-92E1-4CF5-C914BCA5F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5F3F8C-5C8D-7067-7152-F32356D42FFD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5F3F8C-5C8D-7067-7152-F32356D42F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53F946-F221-9835-C5EB-A0D2AE861282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53F946-F221-9835-C5EB-A0D2AE8612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B5619B-D4AB-92B1-F9A1-0EDAD89BF9CD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B5619B-D4AB-92B1-F9A1-0EDAD89BF9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52ED48-88DB-DD13-05F6-D53680795D20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52ED48-88DB-DD13-05F6-D53680795D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196A16-7C70-543A-916C-CC1DD9FF6236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196A16-7C70-543A-916C-CC1DD9FF62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2F3179-5B7C-F984-D7D0-F053ED99F653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2F3179-5B7C-F984-D7D0-F053ED99F6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752F0F-0E87-882A-5E46-9CC499B105EA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752F0F-0E87-882A-5E46-9CC499B105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39CCC7-89A7-FC22-FD7E-61EA97ED01C8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39CCC7-89A7-FC22-FD7E-61EA97ED01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486959-A138-9775-E64A-354E329D1FA5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486959-A138-9775-E64A-354E329D1F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3CAF705-6FE9-69D9-7EBC-3D88FB8AB0E9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3CAF705-6FE9-69D9-7EBC-3D88FB8AB0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F86C744-9B92-3162-36E2-819A17EECB95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F86C744-9B92-3162-36E2-819A17EEC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827" y="50678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8DF2F3-6B33-90B9-F76C-FA46218F7FEC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8DF2F3-6B33-90B9-F76C-FA46218F7F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72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EB310D2-398D-3872-F0D8-F536D25E5B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8493" y="532996"/>
            <a:ext cx="9955014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8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321F-277A-01BA-3EBE-2A159F2A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8AA988-8391-5209-5F60-EB7286116346}"/>
                  </a:ext>
                </a:extLst>
              </p14:cNvPr>
              <p14:cNvContentPartPr/>
              <p14:nvPr/>
            </p14:nvContentPartPr>
            <p14:xfrm>
              <a:off x="10532187" y="406160"/>
              <a:ext cx="1373040" cy="56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8AA988-8391-5209-5F60-EB72861163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9187" y="343160"/>
                <a:ext cx="14986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492FE1-5390-AB2D-B9A9-D9E1D57C19BD}"/>
                  </a:ext>
                </a:extLst>
              </p14:cNvPr>
              <p14:cNvContentPartPr/>
              <p14:nvPr/>
            </p14:nvContentPartPr>
            <p14:xfrm>
              <a:off x="4368627" y="3301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492FE1-5390-AB2D-B9A9-D9E1D57C1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27" y="3238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6462A0-00AB-02BE-3062-310E9291D262}"/>
                  </a:ext>
                </a:extLst>
              </p14:cNvPr>
              <p14:cNvContentPartPr/>
              <p14:nvPr/>
            </p14:nvContentPartPr>
            <p14:xfrm>
              <a:off x="6155307" y="2641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6462A0-00AB-02BE-3062-310E9291D2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307" y="25784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44F761-144A-5B67-23C3-4642F4776F50}"/>
                  </a:ext>
                </a:extLst>
              </p14:cNvPr>
              <p14:cNvContentPartPr/>
              <p14:nvPr/>
            </p14:nvContentPartPr>
            <p14:xfrm>
              <a:off x="10706787" y="328040"/>
              <a:ext cx="1140480" cy="64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44F761-144A-5B67-23C3-4642F4776F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43807" y="265040"/>
                <a:ext cx="12660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B203B8-13A1-16F2-23F3-30D5D6E92B4D}"/>
                  </a:ext>
                </a:extLst>
              </p14:cNvPr>
              <p14:cNvContentPartPr/>
              <p14:nvPr/>
            </p14:nvContentPartPr>
            <p14:xfrm>
              <a:off x="5824827" y="32764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B203B8-13A1-16F2-23F3-30D5D6E92B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1827" y="3213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C05373-2617-8069-3D2F-4C9E07C039DE}"/>
                  </a:ext>
                </a:extLst>
              </p14:cNvPr>
              <p14:cNvContentPartPr/>
              <p14:nvPr/>
            </p14:nvContentPartPr>
            <p14:xfrm>
              <a:off x="10929267" y="1355480"/>
              <a:ext cx="817920" cy="47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C05373-2617-8069-3D2F-4C9E07C039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6267" y="1292480"/>
                <a:ext cx="943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6F5224-2CA6-F79A-E463-4B3F4E107D40}"/>
                  </a:ext>
                </a:extLst>
              </p14:cNvPr>
              <p14:cNvContentPartPr/>
              <p14:nvPr/>
            </p14:nvContentPartPr>
            <p14:xfrm>
              <a:off x="5968827" y="4377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6F5224-2CA6-F79A-E463-4B3F4E107D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27" y="4314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5F1E23-804D-E58D-704A-16F60255902F}"/>
                  </a:ext>
                </a:extLst>
              </p14:cNvPr>
              <p14:cNvContentPartPr/>
              <p14:nvPr/>
            </p14:nvContentPartPr>
            <p14:xfrm>
              <a:off x="8508627" y="353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5F1E23-804D-E58D-704A-16F6025590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27" y="3475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FBFCAD-4554-B765-1DEE-295E0A10BA0D}"/>
                  </a:ext>
                </a:extLst>
              </p14:cNvPr>
              <p14:cNvContentPartPr/>
              <p14:nvPr/>
            </p14:nvContentPartPr>
            <p14:xfrm>
              <a:off x="5918067" y="39536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FBFCAD-4554-B765-1DEE-295E0A10BA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67" y="3890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F39815-ADA6-F02F-1A60-AE4B625D1734}"/>
                  </a:ext>
                </a:extLst>
              </p14:cNvPr>
              <p14:cNvContentPartPr/>
              <p14:nvPr/>
            </p14:nvContentPartPr>
            <p14:xfrm>
              <a:off x="10689867" y="957320"/>
              <a:ext cx="1248840" cy="3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F39815-ADA6-F02F-1A60-AE4B625D17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6885" y="894320"/>
                <a:ext cx="1374444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8413D4-A044-3442-B533-3D16C1C24D4D}"/>
                  </a:ext>
                </a:extLst>
              </p14:cNvPr>
              <p14:cNvContentPartPr/>
              <p14:nvPr/>
            </p14:nvContentPartPr>
            <p14:xfrm>
              <a:off x="3547467" y="51304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8413D4-A044-3442-B533-3D16C1C24D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467" y="506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1E23C9-B9FB-0758-7117-7DD12E87A0A6}"/>
                  </a:ext>
                </a:extLst>
              </p14:cNvPr>
              <p14:cNvContentPartPr/>
              <p14:nvPr/>
            </p14:nvContentPartPr>
            <p14:xfrm>
              <a:off x="3996027" y="4436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1E23C9-B9FB-0758-7117-7DD12E87A0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027" y="43733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12F616D-E135-3AF5-2203-8446D07329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8307" y="699706"/>
            <a:ext cx="11355385" cy="5458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FA0BD84-2EFD-5C12-08F1-6101903D5175}"/>
                  </a:ext>
                </a:extLst>
              </p14:cNvPr>
              <p14:cNvContentPartPr/>
              <p14:nvPr/>
            </p14:nvContentPartPr>
            <p14:xfrm>
              <a:off x="10461267" y="750320"/>
              <a:ext cx="1266840" cy="41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FA0BD84-2EFD-5C12-08F1-6101903D51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98627" y="687320"/>
                <a:ext cx="1392480" cy="5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31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206</Words>
  <Application>Microsoft Office PowerPoint</Application>
  <PresentationFormat>Widescreen</PresentationFormat>
  <Paragraphs>27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inherit</vt:lpstr>
      <vt:lpstr>Noto Serif</vt:lpstr>
      <vt:lpstr>Office Theme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 Boddu</dc:creator>
  <cp:lastModifiedBy>Satya Boddu</cp:lastModifiedBy>
  <cp:revision>60</cp:revision>
  <dcterms:created xsi:type="dcterms:W3CDTF">2024-12-07T05:38:17Z</dcterms:created>
  <dcterms:modified xsi:type="dcterms:W3CDTF">2024-12-12T02:49:06Z</dcterms:modified>
</cp:coreProperties>
</file>